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9"/>
  </p:notesMasterIdLst>
  <p:sldIdLst>
    <p:sldId id="256" r:id="rId2"/>
    <p:sldId id="257" r:id="rId3"/>
    <p:sldId id="259" r:id="rId4"/>
    <p:sldId id="260" r:id="rId5"/>
    <p:sldId id="258" r:id="rId6"/>
    <p:sldId id="282" r:id="rId7"/>
    <p:sldId id="283" r:id="rId8"/>
    <p:sldId id="284" r:id="rId9"/>
    <p:sldId id="261" r:id="rId10"/>
    <p:sldId id="267" r:id="rId11"/>
    <p:sldId id="262" r:id="rId12"/>
    <p:sldId id="285" r:id="rId13"/>
    <p:sldId id="263" r:id="rId14"/>
    <p:sldId id="286" r:id="rId15"/>
    <p:sldId id="287" r:id="rId16"/>
    <p:sldId id="291" r:id="rId17"/>
    <p:sldId id="293" r:id="rId18"/>
    <p:sldId id="273" r:id="rId19"/>
    <p:sldId id="288" r:id="rId20"/>
    <p:sldId id="289" r:id="rId21"/>
    <p:sldId id="274" r:id="rId22"/>
    <p:sldId id="292" r:id="rId23"/>
    <p:sldId id="297" r:id="rId24"/>
    <p:sldId id="295" r:id="rId25"/>
    <p:sldId id="265" r:id="rId26"/>
    <p:sldId id="296" r:id="rId27"/>
    <p:sldId id="277" r:id="rId28"/>
  </p:sldIdLst>
  <p:sldSz cx="12192000" cy="6858000"/>
  <p:notesSz cx="6858000" cy="9144000"/>
  <p:embeddedFontLst>
    <p:embeddedFont>
      <p:font typeface="Roboto Mono SemiBold" charset="0"/>
      <p:regular r:id="rId30"/>
      <p:bold r:id="rId31"/>
      <p:italic r:id="rId32"/>
      <p:boldItalic r:id="rId33"/>
    </p:embeddedFont>
    <p:embeddedFont>
      <p:font typeface="Roboto Mono" charset="0"/>
      <p:regular r:id="rId34"/>
      <p:bold r:id="rId35"/>
      <p:italic r:id="rId36"/>
      <p:boldItalic r:id="rId37"/>
    </p:embeddedFont>
    <p:embeddedFont>
      <p:font typeface="Abril Fatface" charset="0"/>
      <p:regular r:id="rId38"/>
    </p:embeddedFont>
    <p:embeddedFont>
      <p:font typeface="Calibri"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8" autoAdjust="0"/>
    <p:restoredTop sz="94660"/>
  </p:normalViewPr>
  <p:slideViewPr>
    <p:cSldViewPr snapToGrid="0">
      <p:cViewPr>
        <p:scale>
          <a:sx n="48" d="100"/>
          <a:sy n="48" d="100"/>
        </p:scale>
        <p:origin x="-1566" y="-5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9764687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73618e60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a073618e6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a073618e6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12c1e80e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12c1e80e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a073618e60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a073618e6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10"/>
        <p:cNvGrpSpPr/>
        <p:nvPr/>
      </p:nvGrpSpPr>
      <p:grpSpPr>
        <a:xfrm>
          <a:off x="0" y="0"/>
          <a:ext cx="0" cy="0"/>
          <a:chOff x="0" y="0"/>
          <a:chExt cx="0" cy="0"/>
        </a:xfrm>
      </p:grpSpPr>
      <p:sp>
        <p:nvSpPr>
          <p:cNvPr id="11" name="Google Shape;11;p2"/>
          <p:cNvSpPr/>
          <p:nvPr/>
        </p:nvSpPr>
        <p:spPr>
          <a:xfrm>
            <a:off x="1466800" y="5813575"/>
            <a:ext cx="77973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4843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4843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51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91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257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2"/>
          <p:cNvCxnSpPr/>
          <p:nvPr/>
        </p:nvCxnSpPr>
        <p:spPr>
          <a:xfrm rot="10800000">
            <a:off x="10057500" y="1242425"/>
            <a:ext cx="0" cy="3110100"/>
          </a:xfrm>
          <a:prstGeom prst="straightConnector1">
            <a:avLst/>
          </a:prstGeom>
          <a:noFill/>
          <a:ln w="19050" cap="flat" cmpd="sng">
            <a:solidFill>
              <a:schemeClr val="accent3"/>
            </a:solidFill>
            <a:prstDash val="solid"/>
            <a:round/>
            <a:headEnd type="none" w="med" len="med"/>
            <a:tailEnd type="none" w="med" len="med"/>
          </a:ln>
        </p:spPr>
      </p:cxnSp>
      <p:sp>
        <p:nvSpPr>
          <p:cNvPr id="18" name="Google Shape;18;p2"/>
          <p:cNvSpPr/>
          <p:nvPr/>
        </p:nvSpPr>
        <p:spPr>
          <a:xfrm>
            <a:off x="1543000" y="5661175"/>
            <a:ext cx="77973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2056525" y="5668100"/>
            <a:ext cx="6775200" cy="717900"/>
          </a:xfrm>
          <a:prstGeom prst="rect">
            <a:avLst/>
          </a:prstGeom>
          <a:ln>
            <a:noFill/>
          </a:ln>
        </p:spPr>
        <p:txBody>
          <a:bodyPr spcFirstLastPara="1" wrap="square" lIns="121900" tIns="121900" rIns="121900" bIns="121900" anchor="ctr" anchorCtr="0">
            <a:noAutofit/>
          </a:bodyPr>
          <a:lstStyle>
            <a:lvl1pPr lvl="0">
              <a:lnSpc>
                <a:spcPct val="100000"/>
              </a:lnSpc>
              <a:spcBef>
                <a:spcPts val="0"/>
              </a:spcBef>
              <a:spcAft>
                <a:spcPts val="0"/>
              </a:spcAft>
              <a:buSzPts val="1900"/>
              <a:buNone/>
              <a:defRPr/>
            </a:lvl1pPr>
            <a:lvl2pPr lvl="1">
              <a:lnSpc>
                <a:spcPct val="100000"/>
              </a:lnSpc>
              <a:spcBef>
                <a:spcPts val="0"/>
              </a:spcBef>
              <a:spcAft>
                <a:spcPts val="0"/>
              </a:spcAft>
              <a:buSzPts val="1900"/>
              <a:buNone/>
              <a:defRPr/>
            </a:lvl2pPr>
            <a:lvl3pPr lvl="2">
              <a:lnSpc>
                <a:spcPct val="100000"/>
              </a:lnSpc>
              <a:spcBef>
                <a:spcPts val="0"/>
              </a:spcBef>
              <a:spcAft>
                <a:spcPts val="0"/>
              </a:spcAft>
              <a:buSzPts val="1900"/>
              <a:buNone/>
              <a:defRPr/>
            </a:lvl3pPr>
            <a:lvl4pPr lvl="3">
              <a:lnSpc>
                <a:spcPct val="100000"/>
              </a:lnSpc>
              <a:spcBef>
                <a:spcPts val="0"/>
              </a:spcBef>
              <a:spcAft>
                <a:spcPts val="0"/>
              </a:spcAft>
              <a:buSzPts val="1900"/>
              <a:buNone/>
              <a:defRPr/>
            </a:lvl4pPr>
            <a:lvl5pPr lvl="4">
              <a:lnSpc>
                <a:spcPct val="100000"/>
              </a:lnSpc>
              <a:spcBef>
                <a:spcPts val="0"/>
              </a:spcBef>
              <a:spcAft>
                <a:spcPts val="0"/>
              </a:spcAft>
              <a:buSzPts val="1900"/>
              <a:buNone/>
              <a:defRPr/>
            </a:lvl5pPr>
            <a:lvl6pPr lvl="5">
              <a:lnSpc>
                <a:spcPct val="100000"/>
              </a:lnSpc>
              <a:spcBef>
                <a:spcPts val="0"/>
              </a:spcBef>
              <a:spcAft>
                <a:spcPts val="0"/>
              </a:spcAft>
              <a:buSzPts val="1900"/>
              <a:buNone/>
              <a:defRPr/>
            </a:lvl6pPr>
            <a:lvl7pPr lvl="6">
              <a:lnSpc>
                <a:spcPct val="100000"/>
              </a:lnSpc>
              <a:spcBef>
                <a:spcPts val="0"/>
              </a:spcBef>
              <a:spcAft>
                <a:spcPts val="0"/>
              </a:spcAft>
              <a:buSzPts val="1900"/>
              <a:buNone/>
              <a:defRPr/>
            </a:lvl7pPr>
            <a:lvl8pPr lvl="7">
              <a:lnSpc>
                <a:spcPct val="100000"/>
              </a:lnSpc>
              <a:spcBef>
                <a:spcPts val="0"/>
              </a:spcBef>
              <a:spcAft>
                <a:spcPts val="0"/>
              </a:spcAft>
              <a:buSzPts val="1900"/>
              <a:buNone/>
              <a:defRPr/>
            </a:lvl8pPr>
            <a:lvl9pPr lvl="8">
              <a:lnSpc>
                <a:spcPct val="100000"/>
              </a:lnSpc>
              <a:spcBef>
                <a:spcPts val="0"/>
              </a:spcBef>
              <a:spcAft>
                <a:spcPts val="0"/>
              </a:spcAft>
              <a:buSzPts val="1900"/>
              <a:buNone/>
              <a:defRPr/>
            </a:lvl9pPr>
          </a:lstStyle>
          <a:p>
            <a:endParaRPr/>
          </a:p>
        </p:txBody>
      </p:sp>
      <p:sp>
        <p:nvSpPr>
          <p:cNvPr id="20" name="Google Shape;20;p2"/>
          <p:cNvSpPr/>
          <p:nvPr/>
        </p:nvSpPr>
        <p:spPr>
          <a:xfrm>
            <a:off x="1545150" y="1535116"/>
            <a:ext cx="7609800" cy="38598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30400" y="1345301"/>
            <a:ext cx="7609800" cy="38598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title"/>
          </p:nvPr>
        </p:nvSpPr>
        <p:spPr>
          <a:xfrm>
            <a:off x="2056525" y="1739802"/>
            <a:ext cx="6775200" cy="2876400"/>
          </a:xfrm>
          <a:prstGeom prst="rect">
            <a:avLst/>
          </a:prstGeom>
          <a:ln>
            <a:noFill/>
          </a:ln>
        </p:spPr>
        <p:txBody>
          <a:bodyPr spcFirstLastPara="1" wrap="square" lIns="121900" tIns="121900" rIns="121900" bIns="12190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
        <p:nvSpPr>
          <p:cNvPr id="23" name="Google Shape;23;p2"/>
          <p:cNvSpPr/>
          <p:nvPr/>
        </p:nvSpPr>
        <p:spPr>
          <a:xfrm>
            <a:off x="95605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5605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2"/>
          <p:cNvCxnSpPr/>
          <p:nvPr/>
        </p:nvCxnSpPr>
        <p:spPr>
          <a:xfrm>
            <a:off x="107748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6" name="Google Shape;26;p2"/>
          <p:cNvCxnSpPr/>
          <p:nvPr/>
        </p:nvCxnSpPr>
        <p:spPr>
          <a:xfrm>
            <a:off x="75300" y="5106200"/>
            <a:ext cx="1341900" cy="0"/>
          </a:xfrm>
          <a:prstGeom prst="straightConnector1">
            <a:avLst/>
          </a:prstGeom>
          <a:noFill/>
          <a:ln w="19050" cap="flat" cmpd="sng">
            <a:solidFill>
              <a:schemeClr val="accent3"/>
            </a:solidFill>
            <a:prstDash val="solid"/>
            <a:round/>
            <a:headEnd type="none" w="med" len="med"/>
            <a:tailEnd type="none" w="med" len="med"/>
          </a:ln>
        </p:spPr>
      </p:cxnSp>
      <p:cxnSp>
        <p:nvCxnSpPr>
          <p:cNvPr id="27" name="Google Shape;27;p2"/>
          <p:cNvCxnSpPr/>
          <p:nvPr/>
        </p:nvCxnSpPr>
        <p:spPr>
          <a:xfrm>
            <a:off x="4392225" y="670025"/>
            <a:ext cx="5168400" cy="0"/>
          </a:xfrm>
          <a:prstGeom prst="straightConnector1">
            <a:avLst/>
          </a:prstGeom>
          <a:noFill/>
          <a:ln w="19050" cap="flat" cmpd="sng">
            <a:solidFill>
              <a:schemeClr val="accent3"/>
            </a:solidFill>
            <a:prstDash val="solid"/>
            <a:round/>
            <a:headEnd type="none" w="med" len="med"/>
            <a:tailEnd type="none" w="med" len="med"/>
          </a:ln>
        </p:spPr>
      </p:cxnSp>
      <p:sp>
        <p:nvSpPr>
          <p:cNvPr id="28" name="Google Shape;28;p2"/>
          <p:cNvSpPr/>
          <p:nvPr/>
        </p:nvSpPr>
        <p:spPr>
          <a:xfrm>
            <a:off x="227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67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333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2" name="Google Shape;32;p2"/>
          <p:cNvGrpSpPr/>
          <p:nvPr/>
        </p:nvGrpSpPr>
        <p:grpSpPr>
          <a:xfrm>
            <a:off x="9662375" y="343650"/>
            <a:ext cx="737725" cy="887475"/>
            <a:chOff x="4038950" y="1664675"/>
            <a:chExt cx="737725" cy="887475"/>
          </a:xfrm>
        </p:grpSpPr>
        <p:sp>
          <p:nvSpPr>
            <p:cNvPr id="33" name="Google Shape;33;p2"/>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 name="Google Shape;34;p2"/>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5" name="Google Shape;35;p2"/>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304"/>
        <p:cNvGrpSpPr/>
        <p:nvPr/>
      </p:nvGrpSpPr>
      <p:grpSpPr>
        <a:xfrm>
          <a:off x="0" y="0"/>
          <a:ext cx="0" cy="0"/>
          <a:chOff x="0" y="0"/>
          <a:chExt cx="0" cy="0"/>
        </a:xfrm>
      </p:grpSpPr>
      <p:sp>
        <p:nvSpPr>
          <p:cNvPr id="305" name="Google Shape;305;p16"/>
          <p:cNvSpPr txBox="1">
            <a:spLocks noGrp="1"/>
          </p:cNvSpPr>
          <p:nvPr>
            <p:ph type="subTitle" idx="1"/>
          </p:nvPr>
        </p:nvSpPr>
        <p:spPr>
          <a:xfrm>
            <a:off x="8378500" y="1882375"/>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06" name="Google Shape;306;p16"/>
          <p:cNvSpPr txBox="1">
            <a:spLocks noGrp="1"/>
          </p:cNvSpPr>
          <p:nvPr>
            <p:ph type="subTitle" idx="2"/>
          </p:nvPr>
        </p:nvSpPr>
        <p:spPr>
          <a:xfrm>
            <a:off x="8378500" y="4102757"/>
            <a:ext cx="33978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307" name="Google Shape;307;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08" name="Google Shape;308;p16"/>
          <p:cNvSpPr txBox="1">
            <a:spLocks noGrp="1"/>
          </p:cNvSpPr>
          <p:nvPr>
            <p:ph type="body" idx="3"/>
          </p:nvPr>
        </p:nvSpPr>
        <p:spPr>
          <a:xfrm>
            <a:off x="8378500" y="2318375"/>
            <a:ext cx="33978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309" name="Google Shape;309;p16"/>
          <p:cNvSpPr txBox="1">
            <a:spLocks noGrp="1"/>
          </p:cNvSpPr>
          <p:nvPr>
            <p:ph type="body" idx="4"/>
          </p:nvPr>
        </p:nvSpPr>
        <p:spPr>
          <a:xfrm>
            <a:off x="8378500" y="4506700"/>
            <a:ext cx="33978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
        <p:nvSpPr>
          <p:cNvPr id="310" name="Google Shape;310;p1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311" name="Google Shape;311;p16"/>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312" name="Google Shape;312;p16"/>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318"/>
        <p:cNvGrpSpPr/>
        <p:nvPr/>
      </p:nvGrpSpPr>
      <p:grpSpPr>
        <a:xfrm>
          <a:off x="0" y="0"/>
          <a:ext cx="0" cy="0"/>
          <a:chOff x="0" y="0"/>
          <a:chExt cx="0" cy="0"/>
        </a:xfrm>
      </p:grpSpPr>
      <p:sp>
        <p:nvSpPr>
          <p:cNvPr id="319" name="Google Shape;319;p17"/>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2" name="Google Shape;322;p17"/>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323" name="Google Shape;323;p17"/>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17"/>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330" name="Google Shape;330;p17"/>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7"/>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7"/>
          <p:cNvSpPr txBox="1">
            <a:spLocks noGrp="1"/>
          </p:cNvSpPr>
          <p:nvPr>
            <p:ph type="subTitle" idx="1"/>
          </p:nvPr>
        </p:nvSpPr>
        <p:spPr>
          <a:xfrm>
            <a:off x="415600"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4" name="Google Shape;334;p17"/>
          <p:cNvSpPr txBox="1">
            <a:spLocks noGrp="1"/>
          </p:cNvSpPr>
          <p:nvPr>
            <p:ph type="subTitle" idx="2"/>
          </p:nvPr>
        </p:nvSpPr>
        <p:spPr>
          <a:xfrm>
            <a:off x="277537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5" name="Google Shape;335;p17"/>
          <p:cNvSpPr txBox="1">
            <a:spLocks noGrp="1"/>
          </p:cNvSpPr>
          <p:nvPr>
            <p:ph type="subTitle" idx="3"/>
          </p:nvPr>
        </p:nvSpPr>
        <p:spPr>
          <a:xfrm>
            <a:off x="5135153"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6" name="Google Shape;336;p17"/>
          <p:cNvSpPr txBox="1">
            <a:spLocks noGrp="1"/>
          </p:cNvSpPr>
          <p:nvPr>
            <p:ph type="subTitle" idx="4"/>
          </p:nvPr>
        </p:nvSpPr>
        <p:spPr>
          <a:xfrm>
            <a:off x="7494930" y="23425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7" name="Google Shape;337;p17"/>
          <p:cNvSpPr txBox="1">
            <a:spLocks noGrp="1"/>
          </p:cNvSpPr>
          <p:nvPr>
            <p:ph type="subTitle" idx="5"/>
          </p:nvPr>
        </p:nvSpPr>
        <p:spPr>
          <a:xfrm>
            <a:off x="9854707" y="2316000"/>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38" name="Google Shape;338;p17"/>
          <p:cNvSpPr txBox="1">
            <a:spLocks noGrp="1"/>
          </p:cNvSpPr>
          <p:nvPr>
            <p:ph type="title"/>
          </p:nvPr>
        </p:nvSpPr>
        <p:spPr>
          <a:xfrm>
            <a:off x="415600" y="974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39" name="Google Shape;339;p17"/>
          <p:cNvSpPr txBox="1">
            <a:spLocks noGrp="1"/>
          </p:cNvSpPr>
          <p:nvPr>
            <p:ph type="body" idx="6"/>
          </p:nvPr>
        </p:nvSpPr>
        <p:spPr>
          <a:xfrm>
            <a:off x="415600" y="3238625"/>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40" name="Google Shape;340;p17"/>
          <p:cNvSpPr txBox="1">
            <a:spLocks noGrp="1"/>
          </p:cNvSpPr>
          <p:nvPr>
            <p:ph type="body" idx="7"/>
          </p:nvPr>
        </p:nvSpPr>
        <p:spPr>
          <a:xfrm>
            <a:off x="277537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1" name="Google Shape;341;p17"/>
          <p:cNvSpPr txBox="1">
            <a:spLocks noGrp="1"/>
          </p:cNvSpPr>
          <p:nvPr>
            <p:ph type="body" idx="8"/>
          </p:nvPr>
        </p:nvSpPr>
        <p:spPr>
          <a:xfrm>
            <a:off x="513515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2" name="Google Shape;342;p17"/>
          <p:cNvSpPr txBox="1">
            <a:spLocks noGrp="1"/>
          </p:cNvSpPr>
          <p:nvPr>
            <p:ph type="body" idx="9"/>
          </p:nvPr>
        </p:nvSpPr>
        <p:spPr>
          <a:xfrm>
            <a:off x="7494925"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3" name="Google Shape;343;p17"/>
          <p:cNvSpPr txBox="1">
            <a:spLocks noGrp="1"/>
          </p:cNvSpPr>
          <p:nvPr>
            <p:ph type="body" idx="13"/>
          </p:nvPr>
        </p:nvSpPr>
        <p:spPr>
          <a:xfrm>
            <a:off x="9854700" y="3238625"/>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44" name="Google Shape;344;p1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345" name="Google Shape;345;p17"/>
          <p:cNvGrpSpPr/>
          <p:nvPr/>
        </p:nvGrpSpPr>
        <p:grpSpPr>
          <a:xfrm>
            <a:off x="11287175" y="149950"/>
            <a:ext cx="737725" cy="887475"/>
            <a:chOff x="4038950" y="1664675"/>
            <a:chExt cx="737725" cy="887475"/>
          </a:xfrm>
        </p:grpSpPr>
        <p:sp>
          <p:nvSpPr>
            <p:cNvPr id="346" name="Google Shape;346;p1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7" name="Google Shape;347;p1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348" name="Google Shape;348;p1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91"/>
        <p:cNvGrpSpPr/>
        <p:nvPr/>
      </p:nvGrpSpPr>
      <p:grpSpPr>
        <a:xfrm>
          <a:off x="0" y="0"/>
          <a:ext cx="0" cy="0"/>
          <a:chOff x="0" y="0"/>
          <a:chExt cx="0" cy="0"/>
        </a:xfrm>
      </p:grpSpPr>
      <p:sp>
        <p:nvSpPr>
          <p:cNvPr id="392" name="Google Shape;392;p20"/>
          <p:cNvSpPr/>
          <p:nvPr/>
        </p:nvSpPr>
        <p:spPr>
          <a:xfrm>
            <a:off x="532500" y="470775"/>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0"/>
          <p:cNvSpPr/>
          <p:nvPr/>
        </p:nvSpPr>
        <p:spPr>
          <a:xfrm>
            <a:off x="1672200" y="46542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0"/>
          <p:cNvSpPr/>
          <p:nvPr/>
        </p:nvSpPr>
        <p:spPr>
          <a:xfrm>
            <a:off x="3638700" y="465425"/>
            <a:ext cx="731400" cy="731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20"/>
          <p:cNvCxnSpPr/>
          <p:nvPr/>
        </p:nvCxnSpPr>
        <p:spPr>
          <a:xfrm>
            <a:off x="4882825" y="670025"/>
            <a:ext cx="5283900" cy="0"/>
          </a:xfrm>
          <a:prstGeom prst="straightConnector1">
            <a:avLst/>
          </a:prstGeom>
          <a:noFill/>
          <a:ln w="19050" cap="flat" cmpd="sng">
            <a:solidFill>
              <a:schemeClr val="accent3"/>
            </a:solidFill>
            <a:prstDash val="solid"/>
            <a:round/>
            <a:headEnd type="none" w="med" len="med"/>
            <a:tailEnd type="none" w="med" len="med"/>
          </a:ln>
        </p:spPr>
      </p:cxnSp>
      <p:sp>
        <p:nvSpPr>
          <p:cNvPr id="396" name="Google Shape;396;p20"/>
          <p:cNvSpPr/>
          <p:nvPr/>
        </p:nvSpPr>
        <p:spPr>
          <a:xfrm>
            <a:off x="608700" y="318375"/>
            <a:ext cx="9939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0"/>
          <p:cNvSpPr/>
          <p:nvPr/>
        </p:nvSpPr>
        <p:spPr>
          <a:xfrm>
            <a:off x="1748400" y="313025"/>
            <a:ext cx="18207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0"/>
          <p:cNvSpPr/>
          <p:nvPr/>
        </p:nvSpPr>
        <p:spPr>
          <a:xfrm>
            <a:off x="3714900" y="313025"/>
            <a:ext cx="731400" cy="731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0"/>
          <p:cNvSpPr/>
          <p:nvPr/>
        </p:nvSpPr>
        <p:spPr>
          <a:xfrm>
            <a:off x="10017750" y="5813575"/>
            <a:ext cx="18207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0"/>
          <p:cNvSpPr/>
          <p:nvPr/>
        </p:nvSpPr>
        <p:spPr>
          <a:xfrm>
            <a:off x="10017750" y="4750100"/>
            <a:ext cx="9939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0"/>
          <p:cNvSpPr/>
          <p:nvPr/>
        </p:nvSpPr>
        <p:spPr>
          <a:xfrm>
            <a:off x="10093950" y="5661175"/>
            <a:ext cx="1820700" cy="731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0"/>
          <p:cNvSpPr/>
          <p:nvPr/>
        </p:nvSpPr>
        <p:spPr>
          <a:xfrm>
            <a:off x="10093950" y="4597700"/>
            <a:ext cx="993900" cy="731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 name="Google Shape;403;p20"/>
          <p:cNvCxnSpPr/>
          <p:nvPr/>
        </p:nvCxnSpPr>
        <p:spPr>
          <a:xfrm rot="10800000">
            <a:off x="10590900" y="1242425"/>
            <a:ext cx="0" cy="3110100"/>
          </a:xfrm>
          <a:prstGeom prst="straightConnector1">
            <a:avLst/>
          </a:prstGeom>
          <a:noFill/>
          <a:ln w="19050" cap="flat" cmpd="sng">
            <a:solidFill>
              <a:schemeClr val="accent3"/>
            </a:solidFill>
            <a:prstDash val="solid"/>
            <a:round/>
            <a:headEnd type="none" w="med" len="med"/>
            <a:tailEnd type="none" w="med" len="med"/>
          </a:ln>
        </p:spPr>
      </p:cxnSp>
      <p:cxnSp>
        <p:nvCxnSpPr>
          <p:cNvPr id="404" name="Google Shape;404;p20"/>
          <p:cNvCxnSpPr/>
          <p:nvPr/>
        </p:nvCxnSpPr>
        <p:spPr>
          <a:xfrm>
            <a:off x="11308200" y="5106200"/>
            <a:ext cx="735300" cy="0"/>
          </a:xfrm>
          <a:prstGeom prst="straightConnector1">
            <a:avLst/>
          </a:prstGeom>
          <a:noFill/>
          <a:ln w="19050" cap="flat" cmpd="sng">
            <a:solidFill>
              <a:schemeClr val="accent3"/>
            </a:solidFill>
            <a:prstDash val="solid"/>
            <a:round/>
            <a:headEnd type="none" w="med" len="med"/>
            <a:tailEnd type="none" w="med" len="med"/>
          </a:ln>
        </p:spPr>
      </p:cxnSp>
      <p:cxnSp>
        <p:nvCxnSpPr>
          <p:cNvPr id="405" name="Google Shape;405;p20"/>
          <p:cNvCxnSpPr/>
          <p:nvPr/>
        </p:nvCxnSpPr>
        <p:spPr>
          <a:xfrm rot="10800000">
            <a:off x="548375" y="6179275"/>
            <a:ext cx="9046800" cy="0"/>
          </a:xfrm>
          <a:prstGeom prst="straightConnector1">
            <a:avLst/>
          </a:prstGeom>
          <a:noFill/>
          <a:ln w="19050" cap="flat" cmpd="sng">
            <a:solidFill>
              <a:schemeClr val="accent3"/>
            </a:solidFill>
            <a:prstDash val="solid"/>
            <a:round/>
            <a:headEnd type="none" w="med" len="med"/>
            <a:tailEnd type="none" w="med" len="med"/>
          </a:ln>
        </p:spPr>
      </p:cxnSp>
      <p:grpSp>
        <p:nvGrpSpPr>
          <p:cNvPr id="406" name="Google Shape;406;p20"/>
          <p:cNvGrpSpPr/>
          <p:nvPr/>
        </p:nvGrpSpPr>
        <p:grpSpPr>
          <a:xfrm>
            <a:off x="10195775" y="343650"/>
            <a:ext cx="737725" cy="887475"/>
            <a:chOff x="4038950" y="1664675"/>
            <a:chExt cx="737725" cy="887475"/>
          </a:xfrm>
        </p:grpSpPr>
        <p:sp>
          <p:nvSpPr>
            <p:cNvPr id="407" name="Google Shape;407;p20"/>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8" name="Google Shape;408;p20"/>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09" name="Google Shape;409;p20"/>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10" name="Google Shape;410;p20"/>
          <p:cNvSpPr txBox="1">
            <a:spLocks noGrp="1"/>
          </p:cNvSpPr>
          <p:nvPr>
            <p:ph type="subTitle" idx="1"/>
          </p:nvPr>
        </p:nvSpPr>
        <p:spPr>
          <a:xfrm>
            <a:off x="608700" y="3389100"/>
            <a:ext cx="73119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411" name="Google Shape;411;p20"/>
          <p:cNvSpPr txBox="1">
            <a:spLocks noGrp="1"/>
          </p:cNvSpPr>
          <p:nvPr>
            <p:ph type="title"/>
          </p:nvPr>
        </p:nvSpPr>
        <p:spPr>
          <a:xfrm>
            <a:off x="608700" y="2456250"/>
            <a:ext cx="7311900" cy="763500"/>
          </a:xfrm>
          <a:prstGeom prst="rect">
            <a:avLst/>
          </a:prstGeom>
        </p:spPr>
        <p:txBody>
          <a:bodyPr spcFirstLastPara="1" wrap="square" lIns="121900" tIns="121900" rIns="121900" bIns="121900" anchor="b" anchorCtr="0">
            <a:noAutofit/>
          </a:bodyPr>
          <a:lstStyle>
            <a:lvl1pPr marL="0" marR="0" lvl="0" indent="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412" name="Google Shape;412;p20"/>
          <p:cNvSpPr txBox="1">
            <a:spLocks noGrp="1"/>
          </p:cNvSpPr>
          <p:nvPr>
            <p:ph type="body" idx="2"/>
          </p:nvPr>
        </p:nvSpPr>
        <p:spPr>
          <a:xfrm>
            <a:off x="608766" y="4253900"/>
            <a:ext cx="73119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a:endParaRPr/>
          </a:p>
        </p:txBody>
      </p:sp>
      <p:sp>
        <p:nvSpPr>
          <p:cNvPr id="413" name="Google Shape;413;p2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39"/>
        <p:cNvGrpSpPr/>
        <p:nvPr/>
      </p:nvGrpSpPr>
      <p:grpSpPr>
        <a:xfrm>
          <a:off x="0" y="0"/>
          <a:ext cx="0" cy="0"/>
          <a:chOff x="0" y="0"/>
          <a:chExt cx="0" cy="0"/>
        </a:xfrm>
      </p:grpSpPr>
      <p:sp>
        <p:nvSpPr>
          <p:cNvPr id="40" name="Google Shape;40;p4"/>
          <p:cNvSpPr txBox="1">
            <a:spLocks noGrp="1"/>
          </p:cNvSpPr>
          <p:nvPr>
            <p:ph type="body" idx="1"/>
          </p:nvPr>
        </p:nvSpPr>
        <p:spPr>
          <a:xfrm>
            <a:off x="6072700" y="2988275"/>
            <a:ext cx="5322600" cy="22359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1" name="Google Shape;41;p4"/>
          <p:cNvSpPr txBox="1">
            <a:spLocks noGrp="1"/>
          </p:cNvSpPr>
          <p:nvPr>
            <p:ph type="title"/>
          </p:nvPr>
        </p:nvSpPr>
        <p:spPr>
          <a:xfrm>
            <a:off x="6072725" y="1583975"/>
            <a:ext cx="53226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5000"/>
              <a:buFont typeface="Aldrich"/>
              <a:buNone/>
              <a:defRPr sz="5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42" name="Google Shape;42;p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43" name="Google Shape;43;p4"/>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44" name="Google Shape;44;p4"/>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4"/>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48" name="Google Shape;48;p4"/>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4"/>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55" name="Google Shape;55;p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58"/>
        <p:cNvGrpSpPr/>
        <p:nvPr/>
      </p:nvGrpSpPr>
      <p:grpSpPr>
        <a:xfrm>
          <a:off x="0" y="0"/>
          <a:ext cx="0" cy="0"/>
          <a:chOff x="0" y="0"/>
          <a:chExt cx="0" cy="0"/>
        </a:xfrm>
      </p:grpSpPr>
      <p:sp>
        <p:nvSpPr>
          <p:cNvPr id="59" name="Google Shape;59;p5"/>
          <p:cNvSpPr/>
          <p:nvPr/>
        </p:nvSpPr>
        <p:spPr>
          <a:xfrm>
            <a:off x="540900" y="366575"/>
            <a:ext cx="11110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367575" y="1486249"/>
            <a:ext cx="11110200" cy="4284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540911" y="1286551"/>
            <a:ext cx="11110200" cy="42849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txBox="1">
            <a:spLocks noGrp="1"/>
          </p:cNvSpPr>
          <p:nvPr>
            <p:ph type="body" idx="1"/>
          </p:nvPr>
        </p:nvSpPr>
        <p:spPr>
          <a:xfrm>
            <a:off x="710250"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cxnSp>
        <p:nvCxnSpPr>
          <p:cNvPr id="63" name="Google Shape;63;p5"/>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sp>
        <p:nvSpPr>
          <p:cNvPr id="64" name="Google Shape;64;p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65" name="Google Shape;65;p5"/>
          <p:cNvSpPr txBox="1">
            <a:spLocks noGrp="1"/>
          </p:cNvSpPr>
          <p:nvPr>
            <p:ph type="body" idx="2"/>
          </p:nvPr>
        </p:nvSpPr>
        <p:spPr>
          <a:xfrm>
            <a:off x="710250"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6" name="Google Shape;66;p5"/>
          <p:cNvSpPr txBox="1">
            <a:spLocks noGrp="1"/>
          </p:cNvSpPr>
          <p:nvPr>
            <p:ph type="body" idx="3"/>
          </p:nvPr>
        </p:nvSpPr>
        <p:spPr>
          <a:xfrm>
            <a:off x="4513203"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7" name="Google Shape;67;p5"/>
          <p:cNvSpPr txBox="1">
            <a:spLocks noGrp="1"/>
          </p:cNvSpPr>
          <p:nvPr>
            <p:ph type="body" idx="4"/>
          </p:nvPr>
        </p:nvSpPr>
        <p:spPr>
          <a:xfrm>
            <a:off x="4513203"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68" name="Google Shape;68;p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69" name="Google Shape;69;p5"/>
          <p:cNvSpPr txBox="1">
            <a:spLocks noGrp="1"/>
          </p:cNvSpPr>
          <p:nvPr>
            <p:ph type="title" idx="6"/>
          </p:nvPr>
        </p:nvSpPr>
        <p:spPr>
          <a:xfrm>
            <a:off x="4513203"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0" name="Google Shape;70;p5"/>
          <p:cNvSpPr txBox="1">
            <a:spLocks noGrp="1"/>
          </p:cNvSpPr>
          <p:nvPr>
            <p:ph type="title" idx="7"/>
          </p:nvPr>
        </p:nvSpPr>
        <p:spPr>
          <a:xfrm>
            <a:off x="710250"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1" name="Google Shape;71;p5"/>
          <p:cNvSpPr txBox="1">
            <a:spLocks noGrp="1"/>
          </p:cNvSpPr>
          <p:nvPr>
            <p:ph type="title" idx="8"/>
          </p:nvPr>
        </p:nvSpPr>
        <p:spPr>
          <a:xfrm>
            <a:off x="4513203"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2" name="Google Shape;72;p5"/>
          <p:cNvSpPr txBox="1">
            <a:spLocks noGrp="1"/>
          </p:cNvSpPr>
          <p:nvPr>
            <p:ph type="body" idx="9"/>
          </p:nvPr>
        </p:nvSpPr>
        <p:spPr>
          <a:xfrm>
            <a:off x="8316156" y="2175436"/>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3" name="Google Shape;73;p5"/>
          <p:cNvSpPr txBox="1">
            <a:spLocks noGrp="1"/>
          </p:cNvSpPr>
          <p:nvPr>
            <p:ph type="body" idx="13"/>
          </p:nvPr>
        </p:nvSpPr>
        <p:spPr>
          <a:xfrm>
            <a:off x="8316156" y="4118123"/>
            <a:ext cx="3165600" cy="12591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a:endParaRPr/>
          </a:p>
        </p:txBody>
      </p:sp>
      <p:sp>
        <p:nvSpPr>
          <p:cNvPr id="74" name="Google Shape;74;p5"/>
          <p:cNvSpPr txBox="1">
            <a:spLocks noGrp="1"/>
          </p:cNvSpPr>
          <p:nvPr>
            <p:ph type="title" idx="14"/>
          </p:nvPr>
        </p:nvSpPr>
        <p:spPr>
          <a:xfrm>
            <a:off x="8316156" y="1513200"/>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5" name="Google Shape;75;p5"/>
          <p:cNvSpPr txBox="1">
            <a:spLocks noGrp="1"/>
          </p:cNvSpPr>
          <p:nvPr>
            <p:ph type="title" idx="15"/>
          </p:nvPr>
        </p:nvSpPr>
        <p:spPr>
          <a:xfrm>
            <a:off x="8316156" y="3455887"/>
            <a:ext cx="3165600" cy="6621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lt2"/>
              </a:buClr>
              <a:buSzPts val="2600"/>
              <a:buFont typeface="Aldrich"/>
              <a:buNone/>
              <a:defRPr sz="2600">
                <a:solidFill>
                  <a:schemeClr val="lt2"/>
                </a:solidFill>
                <a:highlight>
                  <a:schemeClr val="accent3"/>
                </a:highlight>
              </a:defRPr>
            </a:lvl1pPr>
            <a:lvl2pPr lvl="1"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2pPr>
            <a:lvl3pPr lvl="2"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3pPr>
            <a:lvl4pPr lvl="3"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4pPr>
            <a:lvl5pPr lvl="4"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5pPr>
            <a:lvl6pPr lvl="5"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6pPr>
            <a:lvl7pPr lvl="6"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7pPr>
            <a:lvl8pPr lvl="7"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8pPr>
            <a:lvl9pPr lvl="8" rtl="0">
              <a:lnSpc>
                <a:spcPct val="100000"/>
              </a:lnSpc>
              <a:spcBef>
                <a:spcPts val="0"/>
              </a:spcBef>
              <a:spcAft>
                <a:spcPts val="0"/>
              </a:spcAft>
              <a:buClr>
                <a:schemeClr val="lt2"/>
              </a:buClr>
              <a:buSzPts val="2600"/>
              <a:buFont typeface="Abril Fatface"/>
              <a:buNone/>
              <a:defRPr sz="2600">
                <a:solidFill>
                  <a:schemeClr val="lt2"/>
                </a:solidFill>
                <a:highlight>
                  <a:schemeClr val="accent3"/>
                </a:highlight>
                <a:latin typeface="Abril Fatface"/>
                <a:ea typeface="Abril Fatface"/>
                <a:cs typeface="Abril Fatface"/>
                <a:sym typeface="Abril Fatface"/>
              </a:defRPr>
            </a:lvl9pPr>
          </a:lstStyle>
          <a:p>
            <a:endParaRPr/>
          </a:p>
        </p:txBody>
      </p:sp>
      <p:sp>
        <p:nvSpPr>
          <p:cNvPr id="76" name="Google Shape;76;p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5"/>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83"/>
        <p:cNvGrpSpPr/>
        <p:nvPr/>
      </p:nvGrpSpPr>
      <p:grpSpPr>
        <a:xfrm>
          <a:off x="0" y="0"/>
          <a:ext cx="0" cy="0"/>
          <a:chOff x="0" y="0"/>
          <a:chExt cx="0" cy="0"/>
        </a:xfrm>
      </p:grpSpPr>
      <p:sp>
        <p:nvSpPr>
          <p:cNvPr id="84" name="Google Shape;84;p6"/>
          <p:cNvSpPr txBox="1">
            <a:spLocks noGrp="1"/>
          </p:cNvSpPr>
          <p:nvPr>
            <p:ph type="title"/>
          </p:nvPr>
        </p:nvSpPr>
        <p:spPr>
          <a:xfrm>
            <a:off x="4897138" y="1700638"/>
            <a:ext cx="6323400" cy="2066100"/>
          </a:xfrm>
          <a:prstGeom prst="rect">
            <a:avLst/>
          </a:prstGeom>
        </p:spPr>
        <p:txBody>
          <a:bodyPr spcFirstLastPara="1" wrap="square" lIns="121900" tIns="121900" rIns="121900" bIns="121900" anchor="t" anchorCtr="0">
            <a:noAutofit/>
          </a:bodyPr>
          <a:lstStyle>
            <a:lvl1pPr marL="0" marR="0" lvl="0" indent="0" algn="l" rtl="0">
              <a:lnSpc>
                <a:spcPct val="80000"/>
              </a:lnSpc>
              <a:spcBef>
                <a:spcPts val="0"/>
              </a:spcBef>
              <a:spcAft>
                <a:spcPts val="0"/>
              </a:spcAft>
              <a:buClr>
                <a:schemeClr val="dk1"/>
              </a:buClr>
              <a:buSzPts val="6000"/>
              <a:buFont typeface="Aldrich"/>
              <a:buNone/>
              <a:defRPr sz="6000"/>
            </a:lvl1pPr>
            <a:lvl2pPr lvl="1"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lnSpc>
                <a:spcPct val="80000"/>
              </a:lnSpc>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85" name="Google Shape;85;p6"/>
          <p:cNvSpPr txBox="1">
            <a:spLocks noGrp="1"/>
          </p:cNvSpPr>
          <p:nvPr>
            <p:ph type="body" idx="1"/>
          </p:nvPr>
        </p:nvSpPr>
        <p:spPr>
          <a:xfrm>
            <a:off x="4897138" y="4089088"/>
            <a:ext cx="6323400" cy="763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86" name="Google Shape;86;p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7" name="Google Shape;87;p6"/>
          <p:cNvGrpSpPr/>
          <p:nvPr/>
        </p:nvGrpSpPr>
        <p:grpSpPr>
          <a:xfrm>
            <a:off x="11287175" y="149950"/>
            <a:ext cx="737725" cy="887475"/>
            <a:chOff x="4038950" y="1664675"/>
            <a:chExt cx="737725" cy="887475"/>
          </a:xfrm>
        </p:grpSpPr>
        <p:sp>
          <p:nvSpPr>
            <p:cNvPr id="88" name="Google Shape;88;p6"/>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89" name="Google Shape;89;p6"/>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90" name="Google Shape;90;p6"/>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91" name="Google Shape;91;p6"/>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
        <p:nvSpPr>
          <p:cNvPr id="92" name="Google Shape;92;p6"/>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6"/>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96" name="Google Shape;96;p6"/>
          <p:cNvSpPr/>
          <p:nvPr/>
        </p:nvSpPr>
        <p:spPr>
          <a:xfrm>
            <a:off x="355732" y="304562"/>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1130963" y="300800"/>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2468589" y="300800"/>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 name="Google Shape;102;p6"/>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03" name="Google Shape;103;p6"/>
          <p:cNvSpPr/>
          <p:nvPr/>
        </p:nvSpPr>
        <p:spPr>
          <a:xfrm>
            <a:off x="11179647" y="5925067"/>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9840748" y="5921305"/>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9245506" y="5921305"/>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06"/>
        <p:cNvGrpSpPr/>
        <p:nvPr/>
      </p:nvGrpSpPr>
      <p:grpSpPr>
        <a:xfrm>
          <a:off x="0" y="0"/>
          <a:ext cx="0" cy="0"/>
          <a:chOff x="0" y="0"/>
          <a:chExt cx="0" cy="0"/>
        </a:xfrm>
      </p:grpSpPr>
      <p:sp>
        <p:nvSpPr>
          <p:cNvPr id="107" name="Google Shape;107;p7"/>
          <p:cNvSpPr/>
          <p:nvPr/>
        </p:nvSpPr>
        <p:spPr>
          <a:xfrm>
            <a:off x="241675" y="666675"/>
            <a:ext cx="11332800" cy="58932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494685" y="392025"/>
            <a:ext cx="11332800" cy="58932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txBox="1">
            <a:spLocks noGrp="1"/>
          </p:cNvSpPr>
          <p:nvPr>
            <p:ph type="subTitle" idx="1"/>
          </p:nvPr>
        </p:nvSpPr>
        <p:spPr>
          <a:xfrm>
            <a:off x="873360" y="1737575"/>
            <a:ext cx="49611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0" name="Google Shape;110;p7"/>
          <p:cNvSpPr txBox="1">
            <a:spLocks noGrp="1"/>
          </p:cNvSpPr>
          <p:nvPr>
            <p:ph type="subTitle" idx="2"/>
          </p:nvPr>
        </p:nvSpPr>
        <p:spPr>
          <a:xfrm>
            <a:off x="6464155" y="1737575"/>
            <a:ext cx="49608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11" name="Google Shape;111;p7"/>
          <p:cNvSpPr txBox="1">
            <a:spLocks noGrp="1"/>
          </p:cNvSpPr>
          <p:nvPr>
            <p:ph type="title"/>
          </p:nvPr>
        </p:nvSpPr>
        <p:spPr>
          <a:xfrm>
            <a:off x="873350" y="760100"/>
            <a:ext cx="1055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2" name="Google Shape;112;p7"/>
          <p:cNvSpPr txBox="1">
            <a:spLocks noGrp="1"/>
          </p:cNvSpPr>
          <p:nvPr>
            <p:ph type="body" idx="3"/>
          </p:nvPr>
        </p:nvSpPr>
        <p:spPr>
          <a:xfrm>
            <a:off x="873350" y="2674600"/>
            <a:ext cx="49608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3" name="Google Shape;113;p7"/>
          <p:cNvSpPr txBox="1">
            <a:spLocks noGrp="1"/>
          </p:cNvSpPr>
          <p:nvPr>
            <p:ph type="body" idx="4"/>
          </p:nvPr>
        </p:nvSpPr>
        <p:spPr>
          <a:xfrm>
            <a:off x="6464146" y="2662850"/>
            <a:ext cx="4961100" cy="3118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14" name="Google Shape;114;p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15" name="Google Shape;115;p7"/>
          <p:cNvGrpSpPr/>
          <p:nvPr/>
        </p:nvGrpSpPr>
        <p:grpSpPr>
          <a:xfrm>
            <a:off x="10732250" y="566525"/>
            <a:ext cx="737725" cy="887475"/>
            <a:chOff x="4038950" y="1664675"/>
            <a:chExt cx="737725" cy="887475"/>
          </a:xfrm>
        </p:grpSpPr>
        <p:sp>
          <p:nvSpPr>
            <p:cNvPr id="116" name="Google Shape;116;p7"/>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7" name="Google Shape;117;p7"/>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18" name="Google Shape;118;p7"/>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19"/>
        <p:cNvGrpSpPr/>
        <p:nvPr/>
      </p:nvGrpSpPr>
      <p:grpSpPr>
        <a:xfrm>
          <a:off x="0" y="0"/>
          <a:ext cx="0" cy="0"/>
          <a:chOff x="0" y="0"/>
          <a:chExt cx="0" cy="0"/>
        </a:xfrm>
      </p:grpSpPr>
      <p:sp>
        <p:nvSpPr>
          <p:cNvPr id="120" name="Google Shape;120;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2100"/>
              <a:buNone/>
              <a:defRPr sz="2100" b="1">
                <a:solidFill>
                  <a:schemeClr val="lt2"/>
                </a:solidFill>
                <a:highlight>
                  <a:schemeClr val="accent3"/>
                </a:highlight>
              </a:defRPr>
            </a:lvl1pPr>
            <a:lvl2pPr lvl="1" rtl="0">
              <a:spcBef>
                <a:spcPts val="2100"/>
              </a:spcBef>
              <a:spcAft>
                <a:spcPts val="0"/>
              </a:spcAft>
              <a:buClr>
                <a:schemeClr val="lt2"/>
              </a:buClr>
              <a:buSzPts val="2100"/>
              <a:buNone/>
              <a:defRPr sz="2100" b="1">
                <a:solidFill>
                  <a:schemeClr val="lt2"/>
                </a:solidFill>
                <a:highlight>
                  <a:schemeClr val="accent3"/>
                </a:highlight>
              </a:defRPr>
            </a:lvl2pPr>
            <a:lvl3pPr lvl="2" rtl="0">
              <a:spcBef>
                <a:spcPts val="2100"/>
              </a:spcBef>
              <a:spcAft>
                <a:spcPts val="0"/>
              </a:spcAft>
              <a:buClr>
                <a:schemeClr val="lt2"/>
              </a:buClr>
              <a:buSzPts val="2100"/>
              <a:buNone/>
              <a:defRPr sz="2100" b="1">
                <a:solidFill>
                  <a:schemeClr val="lt2"/>
                </a:solidFill>
                <a:highlight>
                  <a:schemeClr val="accent3"/>
                </a:highlight>
              </a:defRPr>
            </a:lvl3pPr>
            <a:lvl4pPr lvl="3" rtl="0">
              <a:spcBef>
                <a:spcPts val="2100"/>
              </a:spcBef>
              <a:spcAft>
                <a:spcPts val="0"/>
              </a:spcAft>
              <a:buClr>
                <a:schemeClr val="lt2"/>
              </a:buClr>
              <a:buSzPts val="2100"/>
              <a:buNone/>
              <a:defRPr sz="2100" b="1">
                <a:solidFill>
                  <a:schemeClr val="lt2"/>
                </a:solidFill>
                <a:highlight>
                  <a:schemeClr val="accent3"/>
                </a:highlight>
              </a:defRPr>
            </a:lvl4pPr>
            <a:lvl5pPr lvl="4" rtl="0">
              <a:spcBef>
                <a:spcPts val="2100"/>
              </a:spcBef>
              <a:spcAft>
                <a:spcPts val="0"/>
              </a:spcAft>
              <a:buClr>
                <a:schemeClr val="lt2"/>
              </a:buClr>
              <a:buSzPts val="2100"/>
              <a:buNone/>
              <a:defRPr sz="2100" b="1">
                <a:solidFill>
                  <a:schemeClr val="lt2"/>
                </a:solidFill>
                <a:highlight>
                  <a:schemeClr val="accent3"/>
                </a:highlight>
              </a:defRPr>
            </a:lvl5pPr>
            <a:lvl6pPr lvl="5" rtl="0">
              <a:spcBef>
                <a:spcPts val="2100"/>
              </a:spcBef>
              <a:spcAft>
                <a:spcPts val="0"/>
              </a:spcAft>
              <a:buClr>
                <a:schemeClr val="lt2"/>
              </a:buClr>
              <a:buSzPts val="2100"/>
              <a:buNone/>
              <a:defRPr sz="2100" b="1">
                <a:solidFill>
                  <a:schemeClr val="lt2"/>
                </a:solidFill>
                <a:highlight>
                  <a:schemeClr val="accent3"/>
                </a:highlight>
              </a:defRPr>
            </a:lvl6pPr>
            <a:lvl7pPr lvl="6" rtl="0">
              <a:spcBef>
                <a:spcPts val="2100"/>
              </a:spcBef>
              <a:spcAft>
                <a:spcPts val="0"/>
              </a:spcAft>
              <a:buClr>
                <a:schemeClr val="lt2"/>
              </a:buClr>
              <a:buSzPts val="2100"/>
              <a:buNone/>
              <a:defRPr sz="2100" b="1">
                <a:solidFill>
                  <a:schemeClr val="lt2"/>
                </a:solidFill>
                <a:highlight>
                  <a:schemeClr val="accent3"/>
                </a:highlight>
              </a:defRPr>
            </a:lvl7pPr>
            <a:lvl8pPr lvl="7" rtl="0">
              <a:spcBef>
                <a:spcPts val="2100"/>
              </a:spcBef>
              <a:spcAft>
                <a:spcPts val="0"/>
              </a:spcAft>
              <a:buClr>
                <a:schemeClr val="lt2"/>
              </a:buClr>
              <a:buSzPts val="2100"/>
              <a:buNone/>
              <a:defRPr sz="2100" b="1">
                <a:solidFill>
                  <a:schemeClr val="lt2"/>
                </a:solidFill>
                <a:highlight>
                  <a:schemeClr val="accent3"/>
                </a:highlight>
              </a:defRPr>
            </a:lvl8pPr>
            <a:lvl9pPr lvl="8" rtl="0">
              <a:spcBef>
                <a:spcPts val="2100"/>
              </a:spcBef>
              <a:spcAft>
                <a:spcPts val="2100"/>
              </a:spcAft>
              <a:buClr>
                <a:schemeClr val="lt2"/>
              </a:buClr>
              <a:buSzPts val="2100"/>
              <a:buNone/>
              <a:defRPr sz="2100" b="1">
                <a:solidFill>
                  <a:schemeClr val="lt2"/>
                </a:solidFill>
                <a:highlight>
                  <a:schemeClr val="accent3"/>
                </a:highlight>
              </a:defRPr>
            </a:lvl9pPr>
          </a:lstStyle>
          <a:p>
            <a:endParaRPr/>
          </a:p>
        </p:txBody>
      </p:sp>
      <p:sp>
        <p:nvSpPr>
          <p:cNvPr id="121" name="Google Shape;121;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22" name="Google Shape;122;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123" name="Google Shape;123;p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4" name="Google Shape;124;p8"/>
          <p:cNvGrpSpPr/>
          <p:nvPr/>
        </p:nvGrpSpPr>
        <p:grpSpPr>
          <a:xfrm>
            <a:off x="11287175" y="149950"/>
            <a:ext cx="737725" cy="887475"/>
            <a:chOff x="4038950" y="1664675"/>
            <a:chExt cx="737725" cy="887475"/>
          </a:xfrm>
        </p:grpSpPr>
        <p:sp>
          <p:nvSpPr>
            <p:cNvPr id="125" name="Google Shape;125;p8"/>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6" name="Google Shape;126;p8"/>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7" name="Google Shape;127;p8"/>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28" name="Google Shape;128;p8"/>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 name="Google Shape;131;p8"/>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2" name="Google Shape;132;p8"/>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8" name="Google Shape;138;p8"/>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39" name="Google Shape;139;p8"/>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42"/>
        <p:cNvGrpSpPr/>
        <p:nvPr/>
      </p:nvGrpSpPr>
      <p:grpSpPr>
        <a:xfrm>
          <a:off x="0" y="0"/>
          <a:ext cx="0" cy="0"/>
          <a:chOff x="0" y="0"/>
          <a:chExt cx="0" cy="0"/>
        </a:xfrm>
      </p:grpSpPr>
      <p:cxnSp>
        <p:nvCxnSpPr>
          <p:cNvPr id="143" name="Google Shape;143;p9"/>
          <p:cNvCxnSpPr/>
          <p:nvPr/>
        </p:nvCxnSpPr>
        <p:spPr>
          <a:xfrm rot="10800000">
            <a:off x="3011250" y="6375425"/>
            <a:ext cx="8287500" cy="0"/>
          </a:xfrm>
          <a:prstGeom prst="straightConnector1">
            <a:avLst/>
          </a:prstGeom>
          <a:noFill/>
          <a:ln w="19050" cap="flat" cmpd="sng">
            <a:solidFill>
              <a:schemeClr val="accent3"/>
            </a:solidFill>
            <a:prstDash val="solid"/>
            <a:round/>
            <a:headEnd type="none" w="med" len="med"/>
            <a:tailEnd type="none" w="med" len="med"/>
          </a:ln>
        </p:spPr>
      </p:cxnSp>
      <p:grpSp>
        <p:nvGrpSpPr>
          <p:cNvPr id="144" name="Google Shape;144;p9"/>
          <p:cNvGrpSpPr/>
          <p:nvPr/>
        </p:nvGrpSpPr>
        <p:grpSpPr>
          <a:xfrm>
            <a:off x="11287175" y="149950"/>
            <a:ext cx="737725" cy="887475"/>
            <a:chOff x="4038950" y="1664675"/>
            <a:chExt cx="737725" cy="887475"/>
          </a:xfrm>
        </p:grpSpPr>
        <p:sp>
          <p:nvSpPr>
            <p:cNvPr id="145" name="Google Shape;145;p9"/>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6" name="Google Shape;146;p9"/>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47" name="Google Shape;147;p9"/>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148" name="Google Shape;148;p9"/>
          <p:cNvSpPr/>
          <p:nvPr/>
        </p:nvSpPr>
        <p:spPr>
          <a:xfrm>
            <a:off x="1987645" y="6162582"/>
            <a:ext cx="5664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865409" y="6159429"/>
            <a:ext cx="10389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366218" y="6159429"/>
            <a:ext cx="417000" cy="4320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2031087" y="6072767"/>
            <a:ext cx="5664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908850" y="6069614"/>
            <a:ext cx="10389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09659" y="6069614"/>
            <a:ext cx="417000" cy="4320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312950" y="1438131"/>
            <a:ext cx="11332800" cy="43086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65959" y="1161125"/>
            <a:ext cx="11332800" cy="43086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txBox="1">
            <a:spLocks noGrp="1"/>
          </p:cNvSpPr>
          <p:nvPr>
            <p:ph type="title"/>
          </p:nvPr>
        </p:nvSpPr>
        <p:spPr>
          <a:xfrm>
            <a:off x="745425" y="1873525"/>
            <a:ext cx="109083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57" name="Google Shape;157;p9"/>
          <p:cNvSpPr txBox="1">
            <a:spLocks noGrp="1"/>
          </p:cNvSpPr>
          <p:nvPr>
            <p:ph type="subTitle" idx="1"/>
          </p:nvPr>
        </p:nvSpPr>
        <p:spPr>
          <a:xfrm>
            <a:off x="761000" y="4528000"/>
            <a:ext cx="109083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a:endParaRPr/>
          </a:p>
        </p:txBody>
      </p:sp>
      <p:sp>
        <p:nvSpPr>
          <p:cNvPr id="158" name="Google Shape;158;p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0"/>
        <p:cNvGrpSpPr/>
        <p:nvPr/>
      </p:nvGrpSpPr>
      <p:grpSpPr>
        <a:xfrm>
          <a:off x="0" y="0"/>
          <a:ext cx="0" cy="0"/>
          <a:chOff x="0" y="0"/>
          <a:chExt cx="0" cy="0"/>
        </a:xfrm>
      </p:grpSpPr>
      <p:sp>
        <p:nvSpPr>
          <p:cNvPr id="181" name="Google Shape;181;p11"/>
          <p:cNvSpPr txBox="1">
            <a:spLocks noGrp="1"/>
          </p:cNvSpPr>
          <p:nvPr>
            <p:ph type="subTitle" idx="1"/>
          </p:nvPr>
        </p:nvSpPr>
        <p:spPr>
          <a:xfrm>
            <a:off x="1217558" y="2071460"/>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2" name="Google Shape;182;p11"/>
          <p:cNvSpPr txBox="1">
            <a:spLocks noGrp="1"/>
          </p:cNvSpPr>
          <p:nvPr>
            <p:ph type="subTitle" idx="2"/>
          </p:nvPr>
        </p:nvSpPr>
        <p:spPr>
          <a:xfrm>
            <a:off x="1217558" y="3397185"/>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3" name="Google Shape;183;p11"/>
          <p:cNvSpPr txBox="1">
            <a:spLocks noGrp="1"/>
          </p:cNvSpPr>
          <p:nvPr>
            <p:ph type="subTitle" idx="3"/>
          </p:nvPr>
        </p:nvSpPr>
        <p:spPr>
          <a:xfrm>
            <a:off x="1217558" y="4722911"/>
            <a:ext cx="9755100" cy="501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2"/>
              </a:buClr>
              <a:buSzPts val="1800"/>
              <a:buNone/>
              <a:defRPr sz="1800" b="1">
                <a:solidFill>
                  <a:schemeClr val="lt2"/>
                </a:solidFill>
                <a:highlight>
                  <a:schemeClr val="accent3"/>
                </a:highlight>
              </a:defRPr>
            </a:lvl1pPr>
            <a:lvl2pPr lvl="1" rtl="0">
              <a:spcBef>
                <a:spcPts val="2100"/>
              </a:spcBef>
              <a:spcAft>
                <a:spcPts val="0"/>
              </a:spcAft>
              <a:buClr>
                <a:schemeClr val="lt2"/>
              </a:buClr>
              <a:buSzPts val="1800"/>
              <a:buNone/>
              <a:defRPr sz="1800" b="1">
                <a:solidFill>
                  <a:schemeClr val="lt2"/>
                </a:solidFill>
                <a:highlight>
                  <a:schemeClr val="accent3"/>
                </a:highlight>
              </a:defRPr>
            </a:lvl2pPr>
            <a:lvl3pPr lvl="2" rtl="0">
              <a:spcBef>
                <a:spcPts val="2100"/>
              </a:spcBef>
              <a:spcAft>
                <a:spcPts val="0"/>
              </a:spcAft>
              <a:buClr>
                <a:schemeClr val="lt2"/>
              </a:buClr>
              <a:buSzPts val="1800"/>
              <a:buNone/>
              <a:defRPr sz="1800" b="1">
                <a:solidFill>
                  <a:schemeClr val="lt2"/>
                </a:solidFill>
                <a:highlight>
                  <a:schemeClr val="accent3"/>
                </a:highlight>
              </a:defRPr>
            </a:lvl3pPr>
            <a:lvl4pPr lvl="3" rtl="0">
              <a:spcBef>
                <a:spcPts val="2100"/>
              </a:spcBef>
              <a:spcAft>
                <a:spcPts val="0"/>
              </a:spcAft>
              <a:buClr>
                <a:schemeClr val="lt2"/>
              </a:buClr>
              <a:buSzPts val="1800"/>
              <a:buNone/>
              <a:defRPr sz="1800" b="1">
                <a:solidFill>
                  <a:schemeClr val="lt2"/>
                </a:solidFill>
                <a:highlight>
                  <a:schemeClr val="accent3"/>
                </a:highlight>
              </a:defRPr>
            </a:lvl4pPr>
            <a:lvl5pPr lvl="4" rtl="0">
              <a:spcBef>
                <a:spcPts val="2100"/>
              </a:spcBef>
              <a:spcAft>
                <a:spcPts val="0"/>
              </a:spcAft>
              <a:buClr>
                <a:schemeClr val="lt2"/>
              </a:buClr>
              <a:buSzPts val="1800"/>
              <a:buNone/>
              <a:defRPr sz="1800" b="1">
                <a:solidFill>
                  <a:schemeClr val="lt2"/>
                </a:solidFill>
                <a:highlight>
                  <a:schemeClr val="accent3"/>
                </a:highlight>
              </a:defRPr>
            </a:lvl5pPr>
            <a:lvl6pPr lvl="5" rtl="0">
              <a:spcBef>
                <a:spcPts val="2100"/>
              </a:spcBef>
              <a:spcAft>
                <a:spcPts val="0"/>
              </a:spcAft>
              <a:buClr>
                <a:schemeClr val="lt2"/>
              </a:buClr>
              <a:buSzPts val="1800"/>
              <a:buNone/>
              <a:defRPr sz="1800" b="1">
                <a:solidFill>
                  <a:schemeClr val="lt2"/>
                </a:solidFill>
                <a:highlight>
                  <a:schemeClr val="accent3"/>
                </a:highlight>
              </a:defRPr>
            </a:lvl6pPr>
            <a:lvl7pPr lvl="6" rtl="0">
              <a:spcBef>
                <a:spcPts val="2100"/>
              </a:spcBef>
              <a:spcAft>
                <a:spcPts val="0"/>
              </a:spcAft>
              <a:buClr>
                <a:schemeClr val="lt2"/>
              </a:buClr>
              <a:buSzPts val="1800"/>
              <a:buNone/>
              <a:defRPr sz="1800" b="1">
                <a:solidFill>
                  <a:schemeClr val="lt2"/>
                </a:solidFill>
                <a:highlight>
                  <a:schemeClr val="accent3"/>
                </a:highlight>
              </a:defRPr>
            </a:lvl7pPr>
            <a:lvl8pPr lvl="7" rtl="0">
              <a:spcBef>
                <a:spcPts val="2100"/>
              </a:spcBef>
              <a:spcAft>
                <a:spcPts val="0"/>
              </a:spcAft>
              <a:buClr>
                <a:schemeClr val="lt2"/>
              </a:buClr>
              <a:buSzPts val="1800"/>
              <a:buNone/>
              <a:defRPr sz="1800" b="1">
                <a:solidFill>
                  <a:schemeClr val="lt2"/>
                </a:solidFill>
                <a:highlight>
                  <a:schemeClr val="accent3"/>
                </a:highlight>
              </a:defRPr>
            </a:lvl8pPr>
            <a:lvl9pPr lvl="8" rtl="0">
              <a:spcBef>
                <a:spcPts val="2100"/>
              </a:spcBef>
              <a:spcAft>
                <a:spcPts val="2100"/>
              </a:spcAft>
              <a:buClr>
                <a:schemeClr val="lt2"/>
              </a:buClr>
              <a:buSzPts val="1800"/>
              <a:buNone/>
              <a:defRPr sz="1800" b="1">
                <a:solidFill>
                  <a:schemeClr val="lt2"/>
                </a:solidFill>
                <a:highlight>
                  <a:schemeClr val="accent3"/>
                </a:highlight>
              </a:defRPr>
            </a:lvl9pPr>
          </a:lstStyle>
          <a:p>
            <a:endParaRPr/>
          </a:p>
        </p:txBody>
      </p:sp>
      <p:sp>
        <p:nvSpPr>
          <p:cNvPr id="184" name="Google Shape;184;p11"/>
          <p:cNvSpPr txBox="1">
            <a:spLocks noGrp="1"/>
          </p:cNvSpPr>
          <p:nvPr>
            <p:ph type="title"/>
          </p:nvPr>
        </p:nvSpPr>
        <p:spPr>
          <a:xfrm>
            <a:off x="1217550" y="1132562"/>
            <a:ext cx="9755100" cy="6306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85" name="Google Shape;185;p11"/>
          <p:cNvSpPr txBox="1">
            <a:spLocks noGrp="1"/>
          </p:cNvSpPr>
          <p:nvPr>
            <p:ph type="body" idx="4"/>
          </p:nvPr>
        </p:nvSpPr>
        <p:spPr>
          <a:xfrm>
            <a:off x="1217550" y="2433230"/>
            <a:ext cx="9755100" cy="7641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6" name="Google Shape;186;p11"/>
          <p:cNvSpPr txBox="1">
            <a:spLocks noGrp="1"/>
          </p:cNvSpPr>
          <p:nvPr>
            <p:ph type="body" idx="5"/>
          </p:nvPr>
        </p:nvSpPr>
        <p:spPr>
          <a:xfrm>
            <a:off x="1217550" y="3749512"/>
            <a:ext cx="97551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7" name="Google Shape;187;p11"/>
          <p:cNvSpPr txBox="1">
            <a:spLocks noGrp="1"/>
          </p:cNvSpPr>
          <p:nvPr>
            <p:ph type="body" idx="6"/>
          </p:nvPr>
        </p:nvSpPr>
        <p:spPr>
          <a:xfrm>
            <a:off x="1217550" y="5064309"/>
            <a:ext cx="9756900" cy="7629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88" name="Google Shape;188;p1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89" name="Google Shape;189;p11"/>
          <p:cNvSpPr/>
          <p:nvPr/>
        </p:nvSpPr>
        <p:spPr>
          <a:xfrm>
            <a:off x="303900" y="411727"/>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1079131" y="407965"/>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2416758" y="407965"/>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 name="Google Shape;192;p11"/>
          <p:cNvCxnSpPr/>
          <p:nvPr/>
        </p:nvCxnSpPr>
        <p:spPr>
          <a:xfrm>
            <a:off x="3160913" y="60123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193" name="Google Shape;193;p11"/>
          <p:cNvSpPr/>
          <p:nvPr/>
        </p:nvSpPr>
        <p:spPr>
          <a:xfrm>
            <a:off x="355732" y="304562"/>
            <a:ext cx="6759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1130963" y="300800"/>
            <a:ext cx="12396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1"/>
          <p:cNvSpPr/>
          <p:nvPr/>
        </p:nvSpPr>
        <p:spPr>
          <a:xfrm>
            <a:off x="2468589" y="300800"/>
            <a:ext cx="497400" cy="515400"/>
          </a:xfrm>
          <a:prstGeom prst="ellipse">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11"/>
          <p:cNvCxnSpPr/>
          <p:nvPr/>
        </p:nvCxnSpPr>
        <p:spPr>
          <a:xfrm rot="10800000">
            <a:off x="4604537" y="6221743"/>
            <a:ext cx="4394100" cy="0"/>
          </a:xfrm>
          <a:prstGeom prst="straightConnector1">
            <a:avLst/>
          </a:prstGeom>
          <a:noFill/>
          <a:ln w="19050" cap="flat" cmpd="sng">
            <a:solidFill>
              <a:schemeClr val="accent3"/>
            </a:solidFill>
            <a:prstDash val="solid"/>
            <a:round/>
            <a:headEnd type="none" w="med" len="med"/>
            <a:tailEnd type="none" w="med" len="med"/>
          </a:ln>
        </p:spPr>
      </p:cxnSp>
      <p:sp>
        <p:nvSpPr>
          <p:cNvPr id="200" name="Google Shape;200;p11"/>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 name="Google Shape;203;p11"/>
          <p:cNvGrpSpPr/>
          <p:nvPr/>
        </p:nvGrpSpPr>
        <p:grpSpPr>
          <a:xfrm>
            <a:off x="11287175" y="149950"/>
            <a:ext cx="737725" cy="887475"/>
            <a:chOff x="4038950" y="1664675"/>
            <a:chExt cx="737725" cy="887475"/>
          </a:xfrm>
        </p:grpSpPr>
        <p:sp>
          <p:nvSpPr>
            <p:cNvPr id="204" name="Google Shape;204;p11"/>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5" name="Google Shape;205;p11"/>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206" name="Google Shape;206;p11"/>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cxnSp>
        <p:nvCxnSpPr>
          <p:cNvPr id="207" name="Google Shape;207;p11"/>
          <p:cNvCxnSpPr/>
          <p:nvPr/>
        </p:nvCxnSpPr>
        <p:spPr>
          <a:xfrm rot="10800000">
            <a:off x="683750" y="1321375"/>
            <a:ext cx="0" cy="48159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36"/>
        <p:cNvGrpSpPr/>
        <p:nvPr/>
      </p:nvGrpSpPr>
      <p:grpSpPr>
        <a:xfrm>
          <a:off x="0" y="0"/>
          <a:ext cx="0" cy="0"/>
          <a:chOff x="0" y="0"/>
          <a:chExt cx="0" cy="0"/>
        </a:xfrm>
      </p:grpSpPr>
      <p:sp>
        <p:nvSpPr>
          <p:cNvPr id="237" name="Google Shape;237;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8" name="Google Shape;238;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
        <p:nvSpPr>
          <p:cNvPr id="239" name="Google Shape;239;p1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1pPr>
            <a:lvl2pPr lvl="1">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2pPr>
            <a:lvl3pPr lvl="2">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3pPr>
            <a:lvl4pPr lvl="3">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4pPr>
            <a:lvl5pPr lvl="4">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5pPr>
            <a:lvl6pPr lvl="5">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6pPr>
            <a:lvl7pPr lvl="6">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7pPr>
            <a:lvl8pPr lvl="7">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8pPr>
            <a:lvl9pPr lvl="8">
              <a:lnSpc>
                <a:spcPct val="80000"/>
              </a:lnSpc>
              <a:spcBef>
                <a:spcPts val="0"/>
              </a:spcBef>
              <a:spcAft>
                <a:spcPts val="0"/>
              </a:spcAft>
              <a:buClr>
                <a:schemeClr val="dk1"/>
              </a:buClr>
              <a:buSzPts val="4000"/>
              <a:buFont typeface="Roboto Mono SemiBold"/>
              <a:buNone/>
              <a:defRPr sz="40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1pPr>
            <a:lvl2pPr marL="914400" lvl="1"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2pPr>
            <a:lvl3pPr marL="1371600" lvl="2"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3pPr>
            <a:lvl4pPr marL="1828800" lvl="3"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4pPr>
            <a:lvl5pPr marL="2286000" lvl="4"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5pPr>
            <a:lvl6pPr marL="2743200" lvl="5"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6pPr>
            <a:lvl7pPr marL="3200400" lvl="6"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7pPr>
            <a:lvl8pPr marL="3657600" lvl="7" indent="-349250">
              <a:lnSpc>
                <a:spcPct val="115000"/>
              </a:lnSpc>
              <a:spcBef>
                <a:spcPts val="2100"/>
              </a:spcBef>
              <a:spcAft>
                <a:spcPts val="0"/>
              </a:spcAft>
              <a:buClr>
                <a:schemeClr val="dk2"/>
              </a:buClr>
              <a:buSzPts val="1900"/>
              <a:buFont typeface="Roboto Mono"/>
              <a:buChar char="○"/>
              <a:defRPr sz="1900">
                <a:solidFill>
                  <a:schemeClr val="dk2"/>
                </a:solidFill>
                <a:latin typeface="Roboto Mono"/>
                <a:ea typeface="Roboto Mono"/>
                <a:cs typeface="Roboto Mono"/>
                <a:sym typeface="Roboto Mono"/>
              </a:defRPr>
            </a:lvl8pPr>
            <a:lvl9pPr marL="4114800" lvl="8" indent="-349250">
              <a:lnSpc>
                <a:spcPct val="115000"/>
              </a:lnSpc>
              <a:spcBef>
                <a:spcPts val="2100"/>
              </a:spcBef>
              <a:spcAft>
                <a:spcPts val="2100"/>
              </a:spcAft>
              <a:buClr>
                <a:schemeClr val="dk2"/>
              </a:buClr>
              <a:buSzPts val="1900"/>
              <a:buFont typeface="Roboto Mono"/>
              <a:buChar char="■"/>
              <a:defRPr sz="19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379435" y="6867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latin typeface="Roboto Mono"/>
                <a:ea typeface="Roboto Mono"/>
                <a:cs typeface="Roboto Mono"/>
                <a:sym typeface="Roboto Mono"/>
              </a:defRPr>
            </a:lvl1pPr>
            <a:lvl2pPr lvl="1" algn="r">
              <a:buNone/>
              <a:defRPr sz="1300">
                <a:solidFill>
                  <a:schemeClr val="dk2"/>
                </a:solidFill>
                <a:latin typeface="Roboto Mono"/>
                <a:ea typeface="Roboto Mono"/>
                <a:cs typeface="Roboto Mono"/>
                <a:sym typeface="Roboto Mono"/>
              </a:defRPr>
            </a:lvl2pPr>
            <a:lvl3pPr lvl="2" algn="r">
              <a:buNone/>
              <a:defRPr sz="1300">
                <a:solidFill>
                  <a:schemeClr val="dk2"/>
                </a:solidFill>
                <a:latin typeface="Roboto Mono"/>
                <a:ea typeface="Roboto Mono"/>
                <a:cs typeface="Roboto Mono"/>
                <a:sym typeface="Roboto Mono"/>
              </a:defRPr>
            </a:lvl3pPr>
            <a:lvl4pPr lvl="3" algn="r">
              <a:buNone/>
              <a:defRPr sz="1300">
                <a:solidFill>
                  <a:schemeClr val="dk2"/>
                </a:solidFill>
                <a:latin typeface="Roboto Mono"/>
                <a:ea typeface="Roboto Mono"/>
                <a:cs typeface="Roboto Mono"/>
                <a:sym typeface="Roboto Mono"/>
              </a:defRPr>
            </a:lvl4pPr>
            <a:lvl5pPr lvl="4" algn="r">
              <a:buNone/>
              <a:defRPr sz="1300">
                <a:solidFill>
                  <a:schemeClr val="dk2"/>
                </a:solidFill>
                <a:latin typeface="Roboto Mono"/>
                <a:ea typeface="Roboto Mono"/>
                <a:cs typeface="Roboto Mono"/>
                <a:sym typeface="Roboto Mono"/>
              </a:defRPr>
            </a:lvl5pPr>
            <a:lvl6pPr lvl="5" algn="r">
              <a:buNone/>
              <a:defRPr sz="1300">
                <a:solidFill>
                  <a:schemeClr val="dk2"/>
                </a:solidFill>
                <a:latin typeface="Roboto Mono"/>
                <a:ea typeface="Roboto Mono"/>
                <a:cs typeface="Roboto Mono"/>
                <a:sym typeface="Roboto Mono"/>
              </a:defRPr>
            </a:lvl6pPr>
            <a:lvl7pPr lvl="6" algn="r">
              <a:buNone/>
              <a:defRPr sz="1300">
                <a:solidFill>
                  <a:schemeClr val="dk2"/>
                </a:solidFill>
                <a:latin typeface="Roboto Mono"/>
                <a:ea typeface="Roboto Mono"/>
                <a:cs typeface="Roboto Mono"/>
                <a:sym typeface="Roboto Mono"/>
              </a:defRPr>
            </a:lvl7pPr>
            <a:lvl8pPr lvl="7" algn="r">
              <a:buNone/>
              <a:defRPr sz="1300">
                <a:solidFill>
                  <a:schemeClr val="dk2"/>
                </a:solidFill>
                <a:latin typeface="Roboto Mono"/>
                <a:ea typeface="Roboto Mono"/>
                <a:cs typeface="Roboto Mono"/>
                <a:sym typeface="Roboto Mono"/>
              </a:defRPr>
            </a:lvl8pPr>
            <a:lvl9pPr lvl="8" algn="r">
              <a:buNone/>
              <a:defRPr sz="1300">
                <a:solidFill>
                  <a:schemeClr val="dk2"/>
                </a:solidFill>
                <a:latin typeface="Roboto Mono"/>
                <a:ea typeface="Roboto Mono"/>
                <a:cs typeface="Roboto Mono"/>
                <a:sym typeface="Roboto Mon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7" r:id="rId8"/>
    <p:sldLayoutId id="2147483659" r:id="rId9"/>
    <p:sldLayoutId id="2147483662" r:id="rId10"/>
    <p:sldLayoutId id="2147483663"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Layout" Target="../slideLayouts/slideLayout3.xml"/><Relationship Id="rId6" Type="http://schemas.openxmlformats.org/officeDocument/2006/relationships/image" Target="../media/image18.emf"/><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7"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3"/>
          <p:cNvSpPr/>
          <p:nvPr/>
        </p:nvSpPr>
        <p:spPr>
          <a:xfrm rot="5400000">
            <a:off x="9856500" y="2406700"/>
            <a:ext cx="25116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rot="5400000">
            <a:off x="9989850" y="2330500"/>
            <a:ext cx="25116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txBox="1">
            <a:spLocks noGrp="1"/>
          </p:cNvSpPr>
          <p:nvPr>
            <p:ph type="title"/>
          </p:nvPr>
        </p:nvSpPr>
        <p:spPr>
          <a:xfrm>
            <a:off x="2056525" y="2002849"/>
            <a:ext cx="6775200" cy="2876400"/>
          </a:xfrm>
          <a:prstGeom prst="rect">
            <a:avLst/>
          </a:prstGeom>
        </p:spPr>
        <p:txBody>
          <a:bodyPr spcFirstLastPara="1" wrap="square" lIns="121900" tIns="121900" rIns="121900" bIns="121900" anchor="ctr" anchorCtr="0">
            <a:noAutofit/>
          </a:bodyPr>
          <a:lstStyle/>
          <a:p>
            <a:pPr algn="ctr"/>
            <a:r>
              <a:rPr lang="en-US" sz="4000" b="1" dirty="0"/>
              <a:t>RANCANG BANGUN SISTEM PENGAMAN GANDA PADA BRANKAS MENGGUNAKAN RFID DAN KEYPAD BERBASIS ARDUINO</a:t>
            </a:r>
            <a:r>
              <a:rPr lang="en-US" sz="4000" dirty="0"/>
              <a:t/>
            </a:r>
            <a:br>
              <a:rPr lang="en-US" sz="4000" dirty="0"/>
            </a:br>
            <a:endParaRPr sz="4000" dirty="0">
              <a:solidFill>
                <a:schemeClr val="lt2"/>
              </a:solidFill>
              <a:highlight>
                <a:schemeClr val="dk1"/>
              </a:highlight>
            </a:endParaRPr>
          </a:p>
        </p:txBody>
      </p:sp>
      <p:sp>
        <p:nvSpPr>
          <p:cNvPr id="459" name="Google Shape;459;p23"/>
          <p:cNvSpPr txBox="1">
            <a:spLocks noGrp="1"/>
          </p:cNvSpPr>
          <p:nvPr>
            <p:ph type="subTitle" idx="1"/>
          </p:nvPr>
        </p:nvSpPr>
        <p:spPr>
          <a:xfrm>
            <a:off x="2056525" y="5668100"/>
            <a:ext cx="6775200" cy="7179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id-ID" sz="3200" b="1" dirty="0" smtClean="0">
                <a:solidFill>
                  <a:schemeClr val="tx1"/>
                </a:solidFill>
              </a:rPr>
              <a:t>EK3C</a:t>
            </a:r>
            <a:endParaRPr sz="3200" b="1" dirty="0">
              <a:solidFill>
                <a:schemeClr val="tx1"/>
              </a:solidFill>
            </a:endParaRPr>
          </a:p>
        </p:txBody>
      </p:sp>
      <p:sp>
        <p:nvSpPr>
          <p:cNvPr id="460" name="Google Shape;460;p23"/>
          <p:cNvSpPr txBox="1"/>
          <p:nvPr/>
        </p:nvSpPr>
        <p:spPr>
          <a:xfrm>
            <a:off x="11073384" y="1594450"/>
            <a:ext cx="322800" cy="22035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 sz="1900" b="1" dirty="0">
                <a:solidFill>
                  <a:schemeClr val="dk1"/>
                </a:solidFill>
                <a:latin typeface="Roboto Mono"/>
                <a:ea typeface="Roboto Mono"/>
                <a:cs typeface="Roboto Mono"/>
                <a:sym typeface="Roboto Mono"/>
              </a:rPr>
              <a:t>WELCOME</a:t>
            </a:r>
            <a:endParaRPr sz="1900" b="1" dirty="0">
              <a:solidFill>
                <a:schemeClr val="dk1"/>
              </a:solidFill>
              <a:latin typeface="Roboto Mono"/>
              <a:ea typeface="Roboto Mono"/>
              <a:cs typeface="Roboto Mono"/>
              <a:sym typeface="Roboto Mono"/>
            </a:endParaRPr>
          </a:p>
        </p:txBody>
      </p:sp>
      <p:sp>
        <p:nvSpPr>
          <p:cNvPr id="461" name="Google Shape;461;p23"/>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8" name="Google Shape;598;p3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611" name="Google Shape;611;p3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4"/>
          <p:cNvCxnSpPr/>
          <p:nvPr/>
        </p:nvCxnSpPr>
        <p:spPr>
          <a:xfrm rot="10800000">
            <a:off x="4604537" y="642909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15" name="Google Shape;615;p3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4"/>
          <p:cNvGrpSpPr/>
          <p:nvPr/>
        </p:nvGrpSpPr>
        <p:grpSpPr>
          <a:xfrm>
            <a:off x="11353073" y="149950"/>
            <a:ext cx="671827" cy="738975"/>
            <a:chOff x="4038950" y="1664675"/>
            <a:chExt cx="737725" cy="887475"/>
          </a:xfrm>
        </p:grpSpPr>
        <p:sp>
          <p:nvSpPr>
            <p:cNvPr id="619" name="Google Shape;619;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0" name="Google Shape;620;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1" name="Google Shape;621;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32" name="Google Shape;595;p34"/>
          <p:cNvSpPr txBox="1">
            <a:spLocks noGrp="1"/>
          </p:cNvSpPr>
          <p:nvPr>
            <p:ph type="title" idx="4294967295"/>
          </p:nvPr>
        </p:nvSpPr>
        <p:spPr>
          <a:xfrm>
            <a:off x="3790050" y="207100"/>
            <a:ext cx="5322600" cy="476761"/>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d-ID" sz="4400" dirty="0" smtClean="0">
                <a:solidFill>
                  <a:schemeClr val="tx2"/>
                </a:solidFill>
                <a:highlight>
                  <a:schemeClr val="accent3"/>
                </a:highlight>
              </a:rPr>
              <a:t>DIAGRAM BLOCK</a:t>
            </a:r>
            <a:endParaRPr sz="4400" dirty="0">
              <a:solidFill>
                <a:schemeClr val="tx2"/>
              </a:solidFill>
              <a:highlight>
                <a:schemeClr val="accent3"/>
              </a:highlight>
            </a:endParaRPr>
          </a:p>
          <a:p>
            <a:pPr marL="0" lvl="0" indent="0" algn="l" rtl="0">
              <a:spcBef>
                <a:spcPts val="0"/>
              </a:spcBef>
              <a:spcAft>
                <a:spcPts val="0"/>
              </a:spcAft>
              <a:buNone/>
            </a:pPr>
            <a:endParaRPr sz="5700"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3991" t="40085" r="23685" b="20480"/>
          <a:stretch/>
        </p:blipFill>
        <p:spPr bwMode="auto">
          <a:xfrm>
            <a:off x="1005502" y="1245478"/>
            <a:ext cx="10300273" cy="4364559"/>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2374712" y="3684895"/>
            <a:ext cx="2593074" cy="928048"/>
          </a:xfrm>
          <a:prstGeom prst="rect">
            <a:avLst/>
          </a:prstGeom>
          <a:solidFill>
            <a:schemeClr val="tx2"/>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grpSp>
        <p:nvGrpSpPr>
          <p:cNvPr id="540" name="Google Shape;540;p29"/>
          <p:cNvGrpSpPr/>
          <p:nvPr/>
        </p:nvGrpSpPr>
        <p:grpSpPr>
          <a:xfrm rot="10800000">
            <a:off x="5477077" y="662926"/>
            <a:ext cx="1237846" cy="872004"/>
            <a:chOff x="621403" y="597265"/>
            <a:chExt cx="1588204" cy="1118814"/>
          </a:xfrm>
        </p:grpSpPr>
        <p:sp>
          <p:nvSpPr>
            <p:cNvPr id="541" name="Google Shape;541;p29"/>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42" name="Google Shape;542;p29"/>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solidFill>
              <a:schemeClr val="accent2"/>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543" name="Google Shape;543;p29"/>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9" name="Google Shape;595;p34"/>
          <p:cNvSpPr txBox="1">
            <a:spLocks/>
          </p:cNvSpPr>
          <p:nvPr/>
        </p:nvSpPr>
        <p:spPr>
          <a:xfrm>
            <a:off x="470302" y="489410"/>
            <a:ext cx="5322600" cy="948977"/>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2pPr>
            <a:lvl3pPr marR="0" lvl="2"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3pPr>
            <a:lvl4pPr marR="0" lvl="3"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4pPr>
            <a:lvl5pPr marR="0" lvl="4"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5pPr>
            <a:lvl6pPr marR="0" lvl="5"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6pPr>
            <a:lvl7pPr marR="0" lvl="6"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7pPr>
            <a:lvl8pPr marR="0" lvl="7"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8pPr>
            <a:lvl9pPr marR="0" lvl="8" algn="l" rtl="0">
              <a:lnSpc>
                <a:spcPct val="80000"/>
              </a:lnSpc>
              <a:spcBef>
                <a:spcPts val="0"/>
              </a:spcBef>
              <a:spcAft>
                <a:spcPts val="0"/>
              </a:spcAft>
              <a:buClr>
                <a:schemeClr val="dk1"/>
              </a:buClr>
              <a:buSzPts val="4000"/>
              <a:buFont typeface="Roboto Mono SemiBold"/>
              <a:buNone/>
              <a:defRPr sz="4000" b="0" i="0" u="none" strike="noStrike" cap="none">
                <a:solidFill>
                  <a:schemeClr val="dk1"/>
                </a:solidFill>
                <a:latin typeface="Roboto Mono SemiBold"/>
                <a:ea typeface="Roboto Mono SemiBold"/>
                <a:cs typeface="Roboto Mono SemiBold"/>
                <a:sym typeface="Roboto Mono SemiBold"/>
              </a:defRPr>
            </a:lvl9pPr>
          </a:lstStyle>
          <a:p>
            <a:r>
              <a:rPr lang="id-ID" sz="4400" dirty="0" smtClean="0">
                <a:solidFill>
                  <a:schemeClr val="tx2"/>
                </a:solidFill>
                <a:highlight>
                  <a:schemeClr val="accent3"/>
                </a:highlight>
              </a:rPr>
              <a:t>CARA KERJA</a:t>
            </a:r>
          </a:p>
          <a:p>
            <a:endParaRPr lang="id-ID" sz="5700" dirty="0"/>
          </a:p>
        </p:txBody>
      </p:sp>
      <p:sp>
        <p:nvSpPr>
          <p:cNvPr id="2" name="TextBox 1"/>
          <p:cNvSpPr txBox="1"/>
          <p:nvPr/>
        </p:nvSpPr>
        <p:spPr>
          <a:xfrm>
            <a:off x="1730081" y="1352147"/>
            <a:ext cx="9376132" cy="5909310"/>
          </a:xfrm>
          <a:prstGeom prst="rect">
            <a:avLst/>
          </a:prstGeom>
          <a:noFill/>
        </p:spPr>
        <p:txBody>
          <a:bodyPr wrap="square" rtlCol="0">
            <a:spAutoFit/>
          </a:bodyPr>
          <a:lstStyle/>
          <a:p>
            <a:pPr algn="just">
              <a:lnSpc>
                <a:spcPct val="150000"/>
              </a:lnSpc>
            </a:pPr>
            <a:r>
              <a:rPr lang="en-US" sz="1800" b="1" dirty="0" err="1">
                <a:solidFill>
                  <a:schemeClr val="tx1"/>
                </a:solidFill>
                <a:latin typeface="Roboto Mono" charset="0"/>
                <a:ea typeface="Roboto Mono" charset="0"/>
              </a:rPr>
              <a:t>Alat</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ini</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bekerja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dengan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cara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memanfaatkan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dua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buah</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pengaman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yakni</a:t>
            </a:r>
            <a:r>
              <a:rPr lang="en-US" sz="1800" b="1" dirty="0">
                <a:solidFill>
                  <a:schemeClr val="tx1"/>
                </a:solidFill>
                <a:latin typeface="Roboto Mono" charset="0"/>
                <a:ea typeface="Roboto Mono" charset="0"/>
              </a:rPr>
              <a:t> yang </a:t>
            </a:r>
            <a:r>
              <a:rPr lang="en-US" sz="1800" b="1" dirty="0" err="1">
                <a:solidFill>
                  <a:schemeClr val="tx1"/>
                </a:solidFill>
                <a:latin typeface="Roboto Mono" charset="0"/>
                <a:ea typeface="Roboto Mono" charset="0"/>
              </a:rPr>
              <a:t>pertama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dengan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menempelkan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kartu</a:t>
            </a:r>
            <a:r>
              <a:rPr lang="en-US" sz="1800" b="1" dirty="0">
                <a:solidFill>
                  <a:schemeClr val="tx1"/>
                </a:solidFill>
                <a:latin typeface="Roboto Mono" charset="0"/>
                <a:ea typeface="Roboto Mono" charset="0"/>
              </a:rPr>
              <a:t> RFID </a:t>
            </a:r>
            <a:r>
              <a:rPr lang="en-US" sz="1800" b="1" dirty="0" err="1">
                <a:solidFill>
                  <a:schemeClr val="tx1"/>
                </a:solidFill>
                <a:latin typeface="Roboto Mono" charset="0"/>
                <a:ea typeface="Roboto Mono" charset="0"/>
              </a:rPr>
              <a:t>lalu</a:t>
            </a:r>
            <a:r>
              <a:rPr lang="en-US" sz="1800" b="1" dirty="0">
                <a:solidFill>
                  <a:schemeClr val="tx1"/>
                </a:solidFill>
                <a:latin typeface="Roboto Mono" charset="0"/>
                <a:ea typeface="Roboto Mono" charset="0"/>
              </a:rPr>
              <a:t> data </a:t>
            </a:r>
            <a:r>
              <a:rPr lang="en-US" sz="1800" b="1" dirty="0" err="1">
                <a:solidFill>
                  <a:schemeClr val="tx1"/>
                </a:solidFill>
                <a:latin typeface="Roboto Mono" charset="0"/>
                <a:ea typeface="Roboto Mono" charset="0"/>
              </a:rPr>
              <a:t>ditransfer</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ke</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Arduino</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jika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kartu</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tidak</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terdeteksi</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maka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mengulang</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dari</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awal</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namun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jika</a:t>
            </a:r>
            <a:r>
              <a:rPr lang="en-US" sz="1800" b="1" dirty="0">
                <a:solidFill>
                  <a:schemeClr val="tx1"/>
                </a:solidFill>
                <a:latin typeface="Roboto Mono" charset="0"/>
                <a:ea typeface="Roboto Mono" charset="0"/>
              </a:rPr>
              <a:t> </a:t>
            </a:r>
            <a:r>
              <a:rPr lang="en-US" sz="1800" b="1" i="1" dirty="0">
                <a:solidFill>
                  <a:schemeClr val="tx1"/>
                </a:solidFill>
                <a:latin typeface="Roboto Mono" charset="0"/>
                <a:ea typeface="Roboto Mono" charset="0"/>
              </a:rPr>
              <a:t>scan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kartu</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berhasil</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maka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akan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lanjut</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ke</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tahap</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selanjutnya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yaitu</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memasukkan</a:t>
            </a:r>
            <a:r>
              <a:rPr lang="en-US" sz="1800" b="1" dirty="0">
                <a:solidFill>
                  <a:schemeClr val="tx1"/>
                </a:solidFill>
                <a:latin typeface="Roboto Mono" charset="0"/>
                <a:ea typeface="Roboto Mono" charset="0"/>
              </a:rPr>
              <a:t> pin </a:t>
            </a:r>
            <a:r>
              <a:rPr lang="en-US" sz="1800" b="1" dirty="0" err="1">
                <a:solidFill>
                  <a:schemeClr val="tx1"/>
                </a:solidFill>
                <a:latin typeface="Roboto Mono" charset="0"/>
                <a:ea typeface="Roboto Mono" charset="0"/>
              </a:rPr>
              <a:t>melalui</a:t>
            </a:r>
            <a:r>
              <a:rPr lang="en-US" sz="1800" b="1" dirty="0">
                <a:solidFill>
                  <a:schemeClr val="tx1"/>
                </a:solidFill>
                <a:latin typeface="Roboto Mono" charset="0"/>
                <a:ea typeface="Roboto Mono" charset="0"/>
              </a:rPr>
              <a:t> </a:t>
            </a:r>
            <a:r>
              <a:rPr lang="en-US" sz="1800" b="1" i="1" dirty="0">
                <a:solidFill>
                  <a:schemeClr val="tx1"/>
                </a:solidFill>
                <a:latin typeface="Roboto Mono" charset="0"/>
                <a:ea typeface="Roboto Mono" charset="0"/>
              </a:rPr>
              <a:t>keypad </a:t>
            </a:r>
            <a:r>
              <a:rPr lang="en-US" sz="1800" b="1" dirty="0">
                <a:solidFill>
                  <a:schemeClr val="tx1"/>
                </a:solidFill>
                <a:latin typeface="Roboto Mono" charset="0"/>
                <a:ea typeface="Roboto Mono" charset="0"/>
              </a:rPr>
              <a:t>yang </a:t>
            </a:r>
            <a:r>
              <a:rPr lang="en-US" sz="1800" b="1" dirty="0" err="1">
                <a:solidFill>
                  <a:schemeClr val="tx1"/>
                </a:solidFill>
                <a:latin typeface="Roboto Mono" charset="0"/>
                <a:ea typeface="Roboto Mono" charset="0"/>
              </a:rPr>
              <a:t>telah</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tersedia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jika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berhasil</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maka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pintu</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terbuka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jika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salah</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memasukkan</a:t>
            </a:r>
            <a:r>
              <a:rPr lang="en-US" sz="1800" b="1" dirty="0">
                <a:solidFill>
                  <a:schemeClr val="tx1"/>
                </a:solidFill>
                <a:latin typeface="Roboto Mono" charset="0"/>
                <a:ea typeface="Roboto Mono" charset="0"/>
              </a:rPr>
              <a:t> </a:t>
            </a:r>
            <a:r>
              <a:rPr lang="en-US" sz="1800" b="1" i="1" dirty="0">
                <a:solidFill>
                  <a:schemeClr val="tx1"/>
                </a:solidFill>
                <a:latin typeface="Roboto Mono" charset="0"/>
                <a:ea typeface="Roboto Mono" charset="0"/>
              </a:rPr>
              <a:t>password buzzer </a:t>
            </a:r>
            <a:r>
              <a:rPr lang="en-US" sz="1800" b="1" dirty="0" err="1">
                <a:solidFill>
                  <a:schemeClr val="tx1"/>
                </a:solidFill>
                <a:latin typeface="Roboto Mono" charset="0"/>
                <a:ea typeface="Roboto Mono" charset="0"/>
              </a:rPr>
              <a:t>akan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berbunyi</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dan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mengulang</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untuk</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memasukkan</a:t>
            </a:r>
            <a:r>
              <a:rPr lang="en-US" sz="1800" b="1" dirty="0">
                <a:solidFill>
                  <a:schemeClr val="tx1"/>
                </a:solidFill>
                <a:latin typeface="Roboto Mono" charset="0"/>
                <a:ea typeface="Roboto Mono" charset="0"/>
              </a:rPr>
              <a:t> </a:t>
            </a:r>
            <a:r>
              <a:rPr lang="en-US" sz="1800" b="1" i="1" dirty="0">
                <a:solidFill>
                  <a:schemeClr val="tx1"/>
                </a:solidFill>
                <a:latin typeface="Roboto Mono" charset="0"/>
                <a:ea typeface="Roboto Mono" charset="0"/>
              </a:rPr>
              <a:t>password. </a:t>
            </a:r>
            <a:r>
              <a:rPr lang="en-US" sz="1800" b="1" dirty="0" err="1">
                <a:solidFill>
                  <a:schemeClr val="tx1"/>
                </a:solidFill>
                <a:latin typeface="Roboto Mono" charset="0"/>
                <a:ea typeface="Roboto Mono" charset="0"/>
              </a:rPr>
              <a:t>Jika</a:t>
            </a:r>
            <a:r>
              <a:rPr lang="en-US" sz="1800" b="1" dirty="0">
                <a:solidFill>
                  <a:schemeClr val="tx1"/>
                </a:solidFill>
                <a:latin typeface="Roboto Mono" charset="0"/>
                <a:ea typeface="Roboto Mono" charset="0"/>
              </a:rPr>
              <a:t> </a:t>
            </a:r>
            <a:r>
              <a:rPr lang="en-US" sz="1800" b="1" i="1" dirty="0" err="1">
                <a:solidFill>
                  <a:schemeClr val="tx1"/>
                </a:solidFill>
                <a:latin typeface="Roboto Mono" charset="0"/>
                <a:ea typeface="Roboto Mono" charset="0"/>
              </a:rPr>
              <a:t>pasword</a:t>
            </a:r>
            <a:r>
              <a:rPr lang="en-US" sz="1800" b="1" i="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sudah</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benar</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maka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selenoid</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akan</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bekerja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untuk</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membuka</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pintu</a:t>
            </a:r>
            <a:r>
              <a:rPr lang="en-US" sz="1800" b="1" dirty="0">
                <a:solidFill>
                  <a:schemeClr val="tx1"/>
                </a:solidFill>
                <a:latin typeface="Roboto Mono" charset="0"/>
                <a:ea typeface="Roboto Mono" charset="0"/>
              </a:rPr>
              <a:t> </a:t>
            </a:r>
            <a:r>
              <a:rPr lang="en-US" sz="1800" b="1" dirty="0" err="1">
                <a:solidFill>
                  <a:schemeClr val="tx1"/>
                </a:solidFill>
                <a:latin typeface="Roboto Mono" charset="0"/>
                <a:ea typeface="Roboto Mono" charset="0"/>
              </a:rPr>
              <a:t>brankas</a:t>
            </a:r>
            <a:r>
              <a:rPr lang="id-ID" sz="1800" b="1" dirty="0">
                <a:solidFill>
                  <a:schemeClr val="tx1"/>
                </a:solidFill>
                <a:latin typeface="Roboto Mono" charset="0"/>
                <a:ea typeface="Roboto Mono" charset="0"/>
              </a:rPr>
              <a:t>. </a:t>
            </a:r>
            <a:r>
              <a:rPr lang="id-ID" sz="1800" b="1" dirty="0" smtClean="0">
                <a:solidFill>
                  <a:schemeClr val="tx1"/>
                </a:solidFill>
                <a:latin typeface="Roboto Mono" charset="0"/>
                <a:ea typeface="Roboto Mono" charset="0"/>
              </a:rPr>
              <a:t>Kemudian </a:t>
            </a:r>
            <a:r>
              <a:rPr lang="id-ID" sz="1800" b="1" dirty="0">
                <a:solidFill>
                  <a:schemeClr val="tx1"/>
                </a:solidFill>
                <a:latin typeface="Roboto Mono" charset="0"/>
                <a:ea typeface="Roboto Mono" charset="0"/>
              </a:rPr>
              <a:t>pintu akan terbuka dan LED akan hidup</a:t>
            </a:r>
            <a:r>
              <a:rPr lang="id-ID" sz="1800" b="1" dirty="0" smtClean="0">
                <a:solidFill>
                  <a:schemeClr val="tx1"/>
                </a:solidFill>
                <a:latin typeface="Roboto Mono" charset="0"/>
                <a:ea typeface="Roboto Mono" charset="0"/>
              </a:rPr>
              <a:t>.  </a:t>
            </a:r>
          </a:p>
          <a:p>
            <a:pPr algn="just">
              <a:lnSpc>
                <a:spcPct val="150000"/>
              </a:lnSpc>
            </a:pPr>
            <a:r>
              <a:rPr lang="id-ID" sz="1800" b="1" dirty="0">
                <a:solidFill>
                  <a:schemeClr val="tx1"/>
                </a:solidFill>
                <a:latin typeface="Roboto Mono" charset="0"/>
                <a:ea typeface="Roboto Mono" charset="0"/>
              </a:rPr>
              <a:t/>
            </a:r>
            <a:br>
              <a:rPr lang="id-ID" sz="1800" b="1" dirty="0">
                <a:solidFill>
                  <a:schemeClr val="tx1"/>
                </a:solidFill>
                <a:latin typeface="Roboto Mono" charset="0"/>
                <a:ea typeface="Roboto Mono" charset="0"/>
              </a:rPr>
            </a:br>
            <a:r>
              <a:rPr lang="id-ID" sz="1800" b="1" dirty="0">
                <a:solidFill>
                  <a:schemeClr val="tx1"/>
                </a:solidFill>
                <a:latin typeface="Roboto Mono" charset="0"/>
                <a:ea typeface="Roboto Mono" charset="0"/>
              </a:rPr>
              <a:t/>
            </a:r>
            <a:br>
              <a:rPr lang="id-ID" sz="1800" b="1" dirty="0">
                <a:solidFill>
                  <a:schemeClr val="tx1"/>
                </a:solidFill>
                <a:latin typeface="Roboto Mono" charset="0"/>
                <a:ea typeface="Roboto Mono" charset="0"/>
              </a:rPr>
            </a:br>
            <a:r>
              <a:rPr lang="id-ID" sz="1800" dirty="0">
                <a:solidFill>
                  <a:schemeClr val="tx1"/>
                </a:solidFill>
                <a:latin typeface="Roboto Mono" charset="0"/>
                <a:ea typeface="Roboto Mono" charset="0"/>
              </a:rPr>
              <a:t/>
            </a:r>
            <a:br>
              <a:rPr lang="id-ID" sz="1800" dirty="0">
                <a:solidFill>
                  <a:schemeClr val="tx1"/>
                </a:solidFill>
                <a:latin typeface="Roboto Mono" charset="0"/>
                <a:ea typeface="Roboto Mono" charset="0"/>
              </a:rPr>
            </a:br>
            <a:endParaRPr lang="en-US" sz="1800"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8" name="Google Shape;598;p3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600" name="Google Shape;600;p34"/>
          <p:cNvGrpSpPr/>
          <p:nvPr/>
        </p:nvGrpSpPr>
        <p:grpSpPr>
          <a:xfrm>
            <a:off x="11287175" y="4929660"/>
            <a:ext cx="737725" cy="887475"/>
            <a:chOff x="4038950" y="1664675"/>
            <a:chExt cx="737725" cy="887475"/>
          </a:xfrm>
        </p:grpSpPr>
        <p:sp>
          <p:nvSpPr>
            <p:cNvPr id="601" name="Google Shape;601;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2" name="Google Shape;602;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03" name="Google Shape;603;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611" name="Google Shape;611;p34"/>
          <p:cNvSpPr/>
          <p:nvPr/>
        </p:nvSpPr>
        <p:spPr>
          <a:xfrm>
            <a:off x="11127815" y="6032232"/>
            <a:ext cx="6759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4"/>
          <p:cNvSpPr/>
          <p:nvPr/>
        </p:nvSpPr>
        <p:spPr>
          <a:xfrm>
            <a:off x="9788916" y="6028470"/>
            <a:ext cx="1239600" cy="515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4"/>
          <p:cNvSpPr/>
          <p:nvPr/>
        </p:nvSpPr>
        <p:spPr>
          <a:xfrm>
            <a:off x="9193674" y="6028470"/>
            <a:ext cx="497400" cy="515400"/>
          </a:xfrm>
          <a:prstGeom prst="ellipse">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4" name="Google Shape;614;p34"/>
          <p:cNvCxnSpPr/>
          <p:nvPr/>
        </p:nvCxnSpPr>
        <p:spPr>
          <a:xfrm rot="10800000">
            <a:off x="4604537" y="6429098"/>
            <a:ext cx="4394100" cy="0"/>
          </a:xfrm>
          <a:prstGeom prst="straightConnector1">
            <a:avLst/>
          </a:prstGeom>
          <a:noFill/>
          <a:ln w="19050" cap="flat" cmpd="sng">
            <a:solidFill>
              <a:schemeClr val="accent3"/>
            </a:solidFill>
            <a:prstDash val="solid"/>
            <a:round/>
            <a:headEnd type="none" w="med" len="med"/>
            <a:tailEnd type="none" w="med" len="med"/>
          </a:ln>
        </p:spPr>
      </p:cxnSp>
      <p:sp>
        <p:nvSpPr>
          <p:cNvPr id="615" name="Google Shape;615;p34"/>
          <p:cNvSpPr/>
          <p:nvPr/>
        </p:nvSpPr>
        <p:spPr>
          <a:xfrm>
            <a:off x="11179647" y="5925067"/>
            <a:ext cx="675900" cy="5154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9840748" y="5921305"/>
            <a:ext cx="1239600" cy="5154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p:nvPr/>
        </p:nvSpPr>
        <p:spPr>
          <a:xfrm>
            <a:off x="9245506" y="5921305"/>
            <a:ext cx="497400" cy="515400"/>
          </a:xfrm>
          <a:prstGeom prst="ellipse">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 name="Google Shape;618;p34"/>
          <p:cNvGrpSpPr/>
          <p:nvPr/>
        </p:nvGrpSpPr>
        <p:grpSpPr>
          <a:xfrm>
            <a:off x="11287175" y="149950"/>
            <a:ext cx="737725" cy="887475"/>
            <a:chOff x="4038950" y="1664675"/>
            <a:chExt cx="737725" cy="887475"/>
          </a:xfrm>
        </p:grpSpPr>
        <p:sp>
          <p:nvSpPr>
            <p:cNvPr id="619" name="Google Shape;619;p3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0" name="Google Shape;620;p3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621" name="Google Shape;621;p3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grpSp>
        <p:nvGrpSpPr>
          <p:cNvPr id="22" name="Google Shape;932;p40"/>
          <p:cNvGrpSpPr/>
          <p:nvPr/>
        </p:nvGrpSpPr>
        <p:grpSpPr>
          <a:xfrm>
            <a:off x="6808563" y="1970721"/>
            <a:ext cx="5071544" cy="1856164"/>
            <a:chOff x="1461429" y="2044125"/>
            <a:chExt cx="1555246" cy="1562700"/>
          </a:xfrm>
        </p:grpSpPr>
        <p:sp>
          <p:nvSpPr>
            <p:cNvPr id="23"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4"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7445829" y="2634345"/>
            <a:ext cx="4170546" cy="707886"/>
          </a:xfrm>
          <a:prstGeom prst="rect">
            <a:avLst/>
          </a:prstGeom>
        </p:spPr>
        <p:txBody>
          <a:bodyPr wrap="square">
            <a:spAutoFit/>
          </a:bodyPr>
          <a:lstStyle/>
          <a:p>
            <a:r>
              <a:rPr lang="id-ID" sz="4000" dirty="0">
                <a:solidFill>
                  <a:schemeClr val="tx2"/>
                </a:solidFill>
                <a:highlight>
                  <a:schemeClr val="accent3"/>
                </a:highlight>
                <a:latin typeface="Roboto Mono" charset="0"/>
                <a:ea typeface="Roboto Mono" charset="0"/>
              </a:rPr>
              <a:t>DIAGRAM ALIR</a:t>
            </a:r>
            <a:endParaRPr lang="en-US" sz="4000" dirty="0">
              <a:latin typeface="Roboto Mono" charset="0"/>
              <a:ea typeface="Roboto Mono"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8192"/>
          <a:stretch/>
        </p:blipFill>
        <p:spPr>
          <a:xfrm>
            <a:off x="1201002" y="39938"/>
            <a:ext cx="3794077" cy="6604585"/>
          </a:xfrm>
          <a:prstGeom prst="rect">
            <a:avLst/>
          </a:prstGeom>
        </p:spPr>
      </p:pic>
    </p:spTree>
    <p:extLst>
      <p:ext uri="{BB962C8B-B14F-4D97-AF65-F5344CB8AC3E}">
        <p14:creationId xmlns:p14="http://schemas.microsoft.com/office/powerpoint/2010/main" val="21972558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072294" y="28425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889108" y="353518"/>
            <a:ext cx="9755100" cy="630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id-ID" dirty="0" smtClean="0"/>
              <a:t>PROGRAM BACA ID RFID CARD</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 t="11013" r="69992" b="34267"/>
          <a:stretch/>
        </p:blipFill>
        <p:spPr bwMode="auto">
          <a:xfrm>
            <a:off x="819806" y="1126012"/>
            <a:ext cx="4855779" cy="497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34500" r="57946" b="21013"/>
          <a:stretch/>
        </p:blipFill>
        <p:spPr bwMode="auto">
          <a:xfrm>
            <a:off x="5890637" y="1206471"/>
            <a:ext cx="5789761" cy="344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03826" y="236952"/>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109832" y="306220"/>
            <a:ext cx="9755100" cy="630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id-ID" dirty="0" smtClean="0"/>
              <a:t>PROGRAM KESELURUHAN ALAT</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6380" r="53707" b="27371"/>
          <a:stretch/>
        </p:blipFill>
        <p:spPr bwMode="auto">
          <a:xfrm>
            <a:off x="740979" y="1314835"/>
            <a:ext cx="6132787" cy="4471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5409" r="69468" b="25539"/>
          <a:stretch/>
        </p:blipFill>
        <p:spPr bwMode="auto">
          <a:xfrm>
            <a:off x="7205169" y="1146011"/>
            <a:ext cx="4303658" cy="467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108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214188" y="205420"/>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125598" y="258922"/>
            <a:ext cx="9755100" cy="630600"/>
          </a:xfrm>
          <a:prstGeom prst="rect">
            <a:avLst/>
          </a:prstGeom>
        </p:spPr>
        <p:txBody>
          <a:bodyPr spcFirstLastPara="1" wrap="square" lIns="121900" tIns="121900" rIns="121900" bIns="121900" anchor="ctr" anchorCtr="0">
            <a:noAutofit/>
          </a:bodyPr>
          <a:lstStyle/>
          <a:p>
            <a:pPr lvl="0" algn="ctr"/>
            <a:r>
              <a:rPr lang="id-ID" dirty="0"/>
              <a:t>PROGRAM KESELURUHAN ALAT</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85" r="61094" b="20689"/>
          <a:stretch/>
        </p:blipFill>
        <p:spPr bwMode="auto">
          <a:xfrm>
            <a:off x="796843" y="1126009"/>
            <a:ext cx="5062100" cy="4786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4332" r="64984" b="21013"/>
          <a:stretch/>
        </p:blipFill>
        <p:spPr bwMode="auto">
          <a:xfrm>
            <a:off x="6243476" y="1074505"/>
            <a:ext cx="4666265" cy="4844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267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p:nvPr/>
        </p:nvSpPr>
        <p:spPr>
          <a:xfrm>
            <a:off x="1151124" y="268484"/>
            <a:ext cx="984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txBox="1">
            <a:spLocks noGrp="1"/>
          </p:cNvSpPr>
          <p:nvPr>
            <p:ph type="title"/>
          </p:nvPr>
        </p:nvSpPr>
        <p:spPr>
          <a:xfrm>
            <a:off x="1314790" y="385050"/>
            <a:ext cx="9755100" cy="630600"/>
          </a:xfrm>
          <a:prstGeom prst="rect">
            <a:avLst/>
          </a:prstGeom>
        </p:spPr>
        <p:txBody>
          <a:bodyPr spcFirstLastPara="1" wrap="square" lIns="121900" tIns="121900" rIns="121900" bIns="121900" anchor="ctr" anchorCtr="0">
            <a:noAutofit/>
          </a:bodyPr>
          <a:lstStyle/>
          <a:p>
            <a:pPr lvl="0" algn="ctr"/>
            <a:r>
              <a:rPr lang="id-ID" dirty="0"/>
              <a:t>PROGRAM KESELURUHAN ALAT</a:t>
            </a:r>
            <a:endParaRPr dirty="0"/>
          </a:p>
        </p:txBody>
      </p:sp>
      <p:sp>
        <p:nvSpPr>
          <p:cNvPr id="556" name="Google Shape;556;p3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16</a:t>
            </a:fld>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3883" r="70556" b="20905"/>
          <a:stretch/>
        </p:blipFill>
        <p:spPr bwMode="auto">
          <a:xfrm>
            <a:off x="3484190" y="1094477"/>
            <a:ext cx="4067503" cy="506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00842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10989945" y="6371234"/>
            <a:ext cx="731700" cy="525000"/>
          </a:xfrm>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5" name="Rectangle 4"/>
          <p:cNvSpPr/>
          <p:nvPr/>
        </p:nvSpPr>
        <p:spPr>
          <a:xfrm>
            <a:off x="1282889" y="1947452"/>
            <a:ext cx="5145215" cy="274256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100">
                <a:effectLst/>
                <a:ea typeface="Calibri"/>
                <a:cs typeface="Times New Roman"/>
              </a:rPr>
              <a:t> </a:t>
            </a:r>
            <a:endParaRPr lang="en-US" sz="1100">
              <a:effectLst/>
              <a:ea typeface="Calibri"/>
              <a:cs typeface="Times New Roman"/>
            </a:endParaRPr>
          </a:p>
        </p:txBody>
      </p:sp>
      <p:sp>
        <p:nvSpPr>
          <p:cNvPr id="6" name="Rectangle 5"/>
          <p:cNvSpPr/>
          <p:nvPr/>
        </p:nvSpPr>
        <p:spPr>
          <a:xfrm>
            <a:off x="1423562" y="2234565"/>
            <a:ext cx="866140" cy="105854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2000">
                <a:effectLst/>
                <a:ea typeface="Calibri"/>
                <a:cs typeface="Times New Roman"/>
              </a:rPr>
              <a:t>1</a:t>
            </a:r>
            <a:endParaRPr lang="en-US" sz="1100">
              <a:effectLst/>
              <a:ea typeface="Calibri"/>
              <a:cs typeface="Times New Roman"/>
            </a:endParaRPr>
          </a:p>
        </p:txBody>
      </p:sp>
      <p:sp>
        <p:nvSpPr>
          <p:cNvPr id="7" name="Rectangle 6"/>
          <p:cNvSpPr/>
          <p:nvPr/>
        </p:nvSpPr>
        <p:spPr>
          <a:xfrm>
            <a:off x="3613400" y="2306955"/>
            <a:ext cx="1755775" cy="79375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600">
                <a:effectLst/>
                <a:ea typeface="Calibri"/>
                <a:cs typeface="Times New Roman"/>
              </a:rPr>
              <a:t>5</a:t>
            </a:r>
            <a:endParaRPr lang="en-US" sz="1100">
              <a:effectLst/>
              <a:ea typeface="Calibri"/>
              <a:cs typeface="Times New Roman"/>
            </a:endParaRPr>
          </a:p>
        </p:txBody>
      </p:sp>
      <p:sp>
        <p:nvSpPr>
          <p:cNvPr id="8" name="Rectangle 7"/>
          <p:cNvSpPr/>
          <p:nvPr/>
        </p:nvSpPr>
        <p:spPr>
          <a:xfrm>
            <a:off x="5588590" y="3368675"/>
            <a:ext cx="839470" cy="43624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600" dirty="0">
                <a:ea typeface="Calibri"/>
                <a:cs typeface="Times New Roman"/>
              </a:rPr>
              <a:t>9</a:t>
            </a:r>
            <a:endParaRPr lang="en-US" sz="1100" dirty="0">
              <a:effectLst/>
              <a:ea typeface="Calibri"/>
              <a:cs typeface="Times New Roman"/>
            </a:endParaRPr>
          </a:p>
        </p:txBody>
      </p:sp>
      <p:sp>
        <p:nvSpPr>
          <p:cNvPr id="9" name="Rectangle 8"/>
          <p:cNvSpPr/>
          <p:nvPr/>
        </p:nvSpPr>
        <p:spPr>
          <a:xfrm>
            <a:off x="2544650" y="3293745"/>
            <a:ext cx="866140" cy="43307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600">
                <a:effectLst/>
                <a:ea typeface="Calibri"/>
                <a:cs typeface="Times New Roman"/>
              </a:rPr>
              <a:t>3</a:t>
            </a:r>
            <a:endParaRPr lang="en-US" sz="1100">
              <a:effectLst/>
              <a:ea typeface="Calibri"/>
              <a:cs typeface="Times New Roman"/>
            </a:endParaRPr>
          </a:p>
        </p:txBody>
      </p:sp>
      <p:sp>
        <p:nvSpPr>
          <p:cNvPr id="10" name="Rectangle 9"/>
          <p:cNvSpPr/>
          <p:nvPr/>
        </p:nvSpPr>
        <p:spPr>
          <a:xfrm>
            <a:off x="3616660" y="3293110"/>
            <a:ext cx="1771574" cy="992287"/>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800">
                <a:effectLst/>
                <a:ea typeface="Calibri"/>
                <a:cs typeface="Times New Roman"/>
              </a:rPr>
              <a:t>6</a:t>
            </a:r>
            <a:endParaRPr lang="en-US" sz="1100">
              <a:effectLst/>
              <a:ea typeface="Calibri"/>
              <a:cs typeface="Times New Roman"/>
            </a:endParaRPr>
          </a:p>
        </p:txBody>
      </p:sp>
      <p:sp>
        <p:nvSpPr>
          <p:cNvPr id="11" name="Rectangle 10"/>
          <p:cNvSpPr/>
          <p:nvPr/>
        </p:nvSpPr>
        <p:spPr>
          <a:xfrm>
            <a:off x="2544650" y="3833531"/>
            <a:ext cx="866140" cy="48133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600">
                <a:effectLst/>
                <a:ea typeface="Calibri"/>
                <a:cs typeface="Times New Roman"/>
              </a:rPr>
              <a:t>4</a:t>
            </a:r>
            <a:endParaRPr lang="en-US" sz="1100">
              <a:effectLst/>
              <a:ea typeface="Calibri"/>
              <a:cs typeface="Times New Roman"/>
            </a:endParaRPr>
          </a:p>
        </p:txBody>
      </p:sp>
      <p:sp>
        <p:nvSpPr>
          <p:cNvPr id="12" name="Rectangle 11"/>
          <p:cNvSpPr/>
          <p:nvPr/>
        </p:nvSpPr>
        <p:spPr>
          <a:xfrm>
            <a:off x="1519733" y="3509645"/>
            <a:ext cx="673100" cy="67373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800">
                <a:effectLst/>
                <a:ea typeface="Calibri"/>
                <a:cs typeface="Times New Roman"/>
              </a:rPr>
              <a:t>2</a:t>
            </a:r>
            <a:endParaRPr lang="en-US" sz="1100">
              <a:effectLst/>
              <a:ea typeface="Calibri"/>
              <a:cs typeface="Times New Roman"/>
            </a:endParaRPr>
          </a:p>
        </p:txBody>
      </p:sp>
      <p:sp>
        <p:nvSpPr>
          <p:cNvPr id="13" name="Rectangle 12"/>
          <p:cNvSpPr/>
          <p:nvPr/>
        </p:nvSpPr>
        <p:spPr>
          <a:xfrm>
            <a:off x="5831124" y="2773045"/>
            <a:ext cx="408940" cy="286385"/>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100">
                <a:effectLst/>
                <a:ea typeface="Calibri"/>
                <a:cs typeface="Times New Roman"/>
              </a:rPr>
              <a:t>8</a:t>
            </a:r>
            <a:endParaRPr lang="en-US" sz="1100">
              <a:effectLst/>
              <a:ea typeface="Calibri"/>
              <a:cs typeface="Times New Roman"/>
            </a:endParaRPr>
          </a:p>
        </p:txBody>
      </p:sp>
      <p:sp>
        <p:nvSpPr>
          <p:cNvPr id="14" name="Rectangle 13"/>
          <p:cNvSpPr/>
          <p:nvPr/>
        </p:nvSpPr>
        <p:spPr>
          <a:xfrm>
            <a:off x="5817476" y="2303780"/>
            <a:ext cx="408940" cy="31369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15000"/>
              </a:lnSpc>
              <a:spcAft>
                <a:spcPts val="1000"/>
              </a:spcAft>
            </a:pPr>
            <a:r>
              <a:rPr lang="id-ID" sz="1100">
                <a:effectLst/>
                <a:ea typeface="Calibri"/>
                <a:cs typeface="Times New Roman"/>
              </a:rPr>
              <a:t>7</a:t>
            </a:r>
            <a:endParaRPr lang="en-US" sz="1100">
              <a:effectLst/>
              <a:ea typeface="Calibri"/>
              <a:cs typeface="Times New Roman"/>
            </a:endParaRPr>
          </a:p>
        </p:txBody>
      </p:sp>
      <p:sp>
        <p:nvSpPr>
          <p:cNvPr id="15" name="Rectangle 11"/>
          <p:cNvSpPr>
            <a:spLocks noChangeArrowheads="1"/>
          </p:cNvSpPr>
          <p:nvPr/>
        </p:nvSpPr>
        <p:spPr bwMode="auto">
          <a:xfrm>
            <a:off x="-419100" y="38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sz="1100" b="0" i="0" u="none" strike="noStrike" cap="none" normalizeH="0" baseline="0" smtClean="0">
                <a:ln>
                  <a:noFill/>
                </a:ln>
                <a:solidFill>
                  <a:schemeClr val="tx1"/>
                </a:solidFill>
                <a:effectLst/>
                <a:latin typeface="Calibri" pitchFamily="34" charset="0"/>
                <a:ea typeface="Calibri" pitchFamily="34" charset="0"/>
                <a:cs typeface="Times New Roman" pitchFamily="18"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7" name="Google Shape;931;p40"/>
          <p:cNvSpPr/>
          <p:nvPr/>
        </p:nvSpPr>
        <p:spPr>
          <a:xfrm>
            <a:off x="296915" y="249825"/>
            <a:ext cx="115335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Rectangle 17"/>
          <p:cNvSpPr/>
          <p:nvPr/>
        </p:nvSpPr>
        <p:spPr>
          <a:xfrm>
            <a:off x="3626138" y="295841"/>
            <a:ext cx="4875053" cy="584775"/>
          </a:xfrm>
          <a:prstGeom prst="rect">
            <a:avLst/>
          </a:prstGeom>
        </p:spPr>
        <p:txBody>
          <a:bodyPr wrap="none">
            <a:spAutoFit/>
          </a:bodyPr>
          <a:lstStyle/>
          <a:p>
            <a:r>
              <a:rPr lang="id-ID" sz="3200" b="1" dirty="0">
                <a:latin typeface="Roboto Mono" charset="0"/>
                <a:ea typeface="Roboto Mono" charset="0"/>
              </a:rPr>
              <a:t>PERANCANGAN MEKANIK</a:t>
            </a:r>
            <a:endParaRPr lang="en-US" sz="3200" dirty="0">
              <a:latin typeface="Roboto Mono" charset="0"/>
              <a:ea typeface="Roboto Mono" charset="0"/>
            </a:endParaRPr>
          </a:p>
        </p:txBody>
      </p:sp>
      <p:sp>
        <p:nvSpPr>
          <p:cNvPr id="20" name="TextBox 19"/>
          <p:cNvSpPr txBox="1"/>
          <p:nvPr/>
        </p:nvSpPr>
        <p:spPr>
          <a:xfrm>
            <a:off x="7248838" y="2437665"/>
            <a:ext cx="3012363" cy="3139321"/>
          </a:xfrm>
          <a:prstGeom prst="rect">
            <a:avLst/>
          </a:prstGeom>
          <a:noFill/>
        </p:spPr>
        <p:txBody>
          <a:bodyPr wrap="none" rtlCol="0">
            <a:spAutoFit/>
          </a:bodyPr>
          <a:lstStyle/>
          <a:p>
            <a:r>
              <a:rPr lang="id-ID" sz="1800" b="1" dirty="0" smtClean="0">
                <a:latin typeface="Roboto Mono" charset="0"/>
                <a:ea typeface="Roboto Mono" charset="0"/>
              </a:rPr>
              <a:t>Keterangan :</a:t>
            </a:r>
          </a:p>
          <a:p>
            <a:endParaRPr lang="id-ID" sz="1800" b="1" dirty="0" smtClean="0">
              <a:latin typeface="Roboto Mono" charset="0"/>
              <a:ea typeface="Roboto Mono" charset="0"/>
            </a:endParaRPr>
          </a:p>
          <a:p>
            <a:pPr marL="342900" indent="-342900">
              <a:buAutoNum type="arabicPeriod"/>
            </a:pPr>
            <a:r>
              <a:rPr lang="id-ID" sz="1800" b="1" dirty="0" smtClean="0">
                <a:latin typeface="Roboto Mono" charset="0"/>
                <a:ea typeface="Roboto Mono" charset="0"/>
              </a:rPr>
              <a:t>RFID</a:t>
            </a:r>
          </a:p>
          <a:p>
            <a:pPr marL="342900" indent="-342900">
              <a:buAutoNum type="arabicPeriod"/>
            </a:pPr>
            <a:r>
              <a:rPr lang="id-ID" sz="1800" b="1" dirty="0" smtClean="0">
                <a:latin typeface="Roboto Mono" charset="0"/>
                <a:ea typeface="Roboto Mono" charset="0"/>
              </a:rPr>
              <a:t>Keypd Matrix</a:t>
            </a:r>
          </a:p>
          <a:p>
            <a:pPr marL="342900" indent="-342900">
              <a:buAutoNum type="arabicPeriod"/>
            </a:pPr>
            <a:r>
              <a:rPr lang="id-ID" sz="1800" b="1" dirty="0" smtClean="0">
                <a:latin typeface="Roboto Mono" charset="0"/>
                <a:ea typeface="Roboto Mono" charset="0"/>
              </a:rPr>
              <a:t>Relay </a:t>
            </a:r>
          </a:p>
          <a:p>
            <a:pPr marL="342900" indent="-342900">
              <a:buAutoNum type="arabicPeriod"/>
            </a:pPr>
            <a:r>
              <a:rPr lang="id-ID" sz="1800" b="1" dirty="0" smtClean="0">
                <a:latin typeface="Roboto Mono" charset="0"/>
                <a:ea typeface="Roboto Mono" charset="0"/>
              </a:rPr>
              <a:t>Protobord </a:t>
            </a:r>
          </a:p>
          <a:p>
            <a:pPr marL="342900" indent="-342900">
              <a:buAutoNum type="arabicPeriod"/>
            </a:pPr>
            <a:r>
              <a:rPr lang="id-ID" sz="1800" b="1" dirty="0" smtClean="0">
                <a:latin typeface="Roboto Mono" charset="0"/>
                <a:ea typeface="Roboto Mono" charset="0"/>
              </a:rPr>
              <a:t>LCD 16x4</a:t>
            </a:r>
          </a:p>
          <a:p>
            <a:pPr marL="342900" indent="-342900">
              <a:buAutoNum type="arabicPeriod"/>
            </a:pPr>
            <a:r>
              <a:rPr lang="id-ID" sz="1800" b="1" dirty="0" smtClean="0">
                <a:latin typeface="Roboto Mono" charset="0"/>
                <a:ea typeface="Roboto Mono" charset="0"/>
              </a:rPr>
              <a:t>Arduino Uno</a:t>
            </a:r>
          </a:p>
          <a:p>
            <a:pPr marL="342900" indent="-342900">
              <a:buAutoNum type="arabicPeriod"/>
            </a:pPr>
            <a:r>
              <a:rPr lang="id-ID" sz="1800" b="1" i="1" dirty="0" smtClean="0">
                <a:latin typeface="Roboto Mono" charset="0"/>
                <a:ea typeface="Roboto Mono" charset="0"/>
              </a:rPr>
              <a:t>Push button</a:t>
            </a:r>
          </a:p>
          <a:p>
            <a:pPr marL="342900" indent="-342900">
              <a:buAutoNum type="arabicPeriod"/>
            </a:pPr>
            <a:r>
              <a:rPr lang="id-ID" sz="1800" b="1" i="1" dirty="0" smtClean="0">
                <a:latin typeface="Roboto Mono" charset="0"/>
                <a:ea typeface="Roboto Mono" charset="0"/>
              </a:rPr>
              <a:t>Buzzer</a:t>
            </a:r>
          </a:p>
          <a:p>
            <a:pPr marL="342900" indent="-342900">
              <a:buAutoNum type="arabicPeriod"/>
            </a:pPr>
            <a:r>
              <a:rPr lang="id-ID" sz="1800" b="1" dirty="0" smtClean="0">
                <a:latin typeface="Roboto Mono" charset="0"/>
                <a:ea typeface="Roboto Mono" charset="0"/>
              </a:rPr>
              <a:t>Selenoid Door Lock</a:t>
            </a:r>
          </a:p>
        </p:txBody>
      </p:sp>
      <p:grpSp>
        <p:nvGrpSpPr>
          <p:cNvPr id="21" name="Google Shape;932;p40"/>
          <p:cNvGrpSpPr/>
          <p:nvPr/>
        </p:nvGrpSpPr>
        <p:grpSpPr>
          <a:xfrm>
            <a:off x="7011764" y="1300894"/>
            <a:ext cx="3706152" cy="938784"/>
            <a:chOff x="1461429" y="2044125"/>
            <a:chExt cx="1555246" cy="1562700"/>
          </a:xfrm>
        </p:grpSpPr>
        <p:sp>
          <p:nvSpPr>
            <p:cNvPr id="22"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3"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Rectangle 23"/>
          <p:cNvSpPr/>
          <p:nvPr/>
        </p:nvSpPr>
        <p:spPr>
          <a:xfrm>
            <a:off x="7248838" y="1547342"/>
            <a:ext cx="3330054" cy="400110"/>
          </a:xfrm>
          <a:prstGeom prst="rect">
            <a:avLst/>
          </a:prstGeom>
        </p:spPr>
        <p:txBody>
          <a:bodyPr wrap="square">
            <a:spAutoFit/>
          </a:bodyPr>
          <a:lstStyle/>
          <a:p>
            <a:pPr lvl="0" algn="ctr"/>
            <a:r>
              <a:rPr lang="id-ID" sz="2000" dirty="0" smtClean="0">
                <a:solidFill>
                  <a:schemeClr val="lt2"/>
                </a:solidFill>
                <a:highlight>
                  <a:schemeClr val="accent3"/>
                </a:highlight>
              </a:rPr>
              <a:t>LAYOUT  PROTOTYPE</a:t>
            </a:r>
            <a:endParaRPr lang="en-US" sz="2000" dirty="0">
              <a:solidFill>
                <a:schemeClr val="lt2"/>
              </a:solidFill>
              <a:highlight>
                <a:schemeClr val="accent3"/>
              </a:highlight>
            </a:endParaRPr>
          </a:p>
        </p:txBody>
      </p:sp>
    </p:spTree>
    <p:extLst>
      <p:ext uri="{BB962C8B-B14F-4D97-AF65-F5344CB8AC3E}">
        <p14:creationId xmlns:p14="http://schemas.microsoft.com/office/powerpoint/2010/main" val="961756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931" name="Google Shape;931;p40"/>
          <p:cNvSpPr/>
          <p:nvPr/>
        </p:nvSpPr>
        <p:spPr>
          <a:xfrm>
            <a:off x="296915" y="222529"/>
            <a:ext cx="115335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40"/>
          <p:cNvGrpSpPr/>
          <p:nvPr/>
        </p:nvGrpSpPr>
        <p:grpSpPr>
          <a:xfrm>
            <a:off x="8166979" y="2327034"/>
            <a:ext cx="3706152" cy="1161987"/>
            <a:chOff x="1461429" y="2044125"/>
            <a:chExt cx="1555246" cy="1562700"/>
          </a:xfrm>
        </p:grpSpPr>
        <p:sp>
          <p:nvSpPr>
            <p:cNvPr id="933"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4"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40"/>
          <p:cNvSpPr txBox="1">
            <a:spLocks noGrp="1"/>
          </p:cNvSpPr>
          <p:nvPr>
            <p:ph type="title"/>
          </p:nvPr>
        </p:nvSpPr>
        <p:spPr>
          <a:xfrm>
            <a:off x="642625" y="199225"/>
            <a:ext cx="109245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id-ID" b="1" dirty="0" smtClean="0"/>
              <a:t>PERANCANGAN MEKANIK</a:t>
            </a:r>
            <a:endParaRPr lang="id-ID" b="1" dirty="0"/>
          </a:p>
        </p:txBody>
      </p:sp>
      <p:sp>
        <p:nvSpPr>
          <p:cNvPr id="936" name="Google Shape;936;p40"/>
          <p:cNvSpPr txBox="1">
            <a:spLocks noGrp="1"/>
          </p:cNvSpPr>
          <p:nvPr>
            <p:ph type="subTitle" idx="1"/>
          </p:nvPr>
        </p:nvSpPr>
        <p:spPr>
          <a:xfrm>
            <a:off x="8377280" y="2490313"/>
            <a:ext cx="3397800" cy="942047"/>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sz="1900" dirty="0" err="1" smtClean="0">
                <a:solidFill>
                  <a:schemeClr val="lt2"/>
                </a:solidFill>
                <a:highlight>
                  <a:schemeClr val="accent3"/>
                </a:highlight>
              </a:rPr>
              <a:t>Perancangan</a:t>
            </a:r>
            <a:r>
              <a:rPr sz="1900" dirty="0" smtClean="0">
                <a:solidFill>
                  <a:schemeClr val="lt2"/>
                </a:solidFill>
                <a:highlight>
                  <a:schemeClr val="accent3"/>
                </a:highlight>
              </a:rPr>
              <a:t> </a:t>
            </a:r>
            <a:r>
              <a:rPr sz="1900" dirty="0" err="1" smtClean="0">
                <a:solidFill>
                  <a:schemeClr val="lt2"/>
                </a:solidFill>
                <a:highlight>
                  <a:schemeClr val="accent3"/>
                </a:highlight>
              </a:rPr>
              <a:t>rangkaian</a:t>
            </a:r>
            <a:r>
              <a:rPr sz="1900" dirty="0" smtClean="0">
                <a:solidFill>
                  <a:schemeClr val="lt2"/>
                </a:solidFill>
                <a:highlight>
                  <a:schemeClr val="accent3"/>
                </a:highlight>
              </a:rPr>
              <a:t> </a:t>
            </a:r>
            <a:r>
              <a:rPr sz="1900" dirty="0" err="1" smtClean="0">
                <a:solidFill>
                  <a:schemeClr val="lt2"/>
                </a:solidFill>
                <a:highlight>
                  <a:schemeClr val="accent3"/>
                </a:highlight>
              </a:rPr>
              <a:t>komponen</a:t>
            </a:r>
            <a:endParaRPr sz="1900" dirty="0">
              <a:solidFill>
                <a:schemeClr val="lt2"/>
              </a:solidFill>
              <a:highlight>
                <a:schemeClr val="accent3"/>
              </a:highlight>
            </a:endParaRPr>
          </a:p>
        </p:txBody>
      </p:sp>
      <p:sp>
        <p:nvSpPr>
          <p:cNvPr id="938" name="Google Shape;938;p4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950" name="Google Shape;950;p40"/>
          <p:cNvSpPr/>
          <p:nvPr/>
        </p:nvSpPr>
        <p:spPr>
          <a:xfrm>
            <a:off x="4562021" y="46453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5324" t="15302" r="29358" b="23276"/>
          <a:stretch/>
        </p:blipFill>
        <p:spPr bwMode="auto">
          <a:xfrm>
            <a:off x="1563758" y="1149837"/>
            <a:ext cx="6383409" cy="486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931" name="Google Shape;931;p40"/>
          <p:cNvSpPr/>
          <p:nvPr/>
        </p:nvSpPr>
        <p:spPr>
          <a:xfrm>
            <a:off x="296915" y="222529"/>
            <a:ext cx="115335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40"/>
          <p:cNvGrpSpPr/>
          <p:nvPr/>
        </p:nvGrpSpPr>
        <p:grpSpPr>
          <a:xfrm>
            <a:off x="8216004" y="2118815"/>
            <a:ext cx="3706152" cy="1161987"/>
            <a:chOff x="1461429" y="2044125"/>
            <a:chExt cx="1555246" cy="1562700"/>
          </a:xfrm>
        </p:grpSpPr>
        <p:sp>
          <p:nvSpPr>
            <p:cNvPr id="933"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4"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40"/>
          <p:cNvSpPr txBox="1">
            <a:spLocks noGrp="1"/>
          </p:cNvSpPr>
          <p:nvPr>
            <p:ph type="title"/>
          </p:nvPr>
        </p:nvSpPr>
        <p:spPr>
          <a:xfrm>
            <a:off x="642625" y="199225"/>
            <a:ext cx="109245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id-ID" b="1" dirty="0" smtClean="0"/>
              <a:t>PERANCANGAN MEKANIK</a:t>
            </a:r>
            <a:endParaRPr lang="id-ID" b="1" dirty="0"/>
          </a:p>
        </p:txBody>
      </p:sp>
      <p:sp>
        <p:nvSpPr>
          <p:cNvPr id="936" name="Google Shape;936;p40"/>
          <p:cNvSpPr txBox="1">
            <a:spLocks noGrp="1"/>
          </p:cNvSpPr>
          <p:nvPr>
            <p:ph type="subTitle" idx="1"/>
          </p:nvPr>
        </p:nvSpPr>
        <p:spPr>
          <a:xfrm>
            <a:off x="8377280" y="2246678"/>
            <a:ext cx="3397800" cy="1085766"/>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sz="1900" dirty="0" err="1" smtClean="0">
                <a:solidFill>
                  <a:schemeClr val="tx2"/>
                </a:solidFill>
                <a:highlight>
                  <a:schemeClr val="accent3"/>
                </a:highlight>
              </a:rPr>
              <a:t>Perancangan</a:t>
            </a:r>
            <a:r>
              <a:rPr sz="1900" dirty="0" smtClean="0">
                <a:solidFill>
                  <a:schemeClr val="tx2"/>
                </a:solidFill>
                <a:highlight>
                  <a:schemeClr val="accent3"/>
                </a:highlight>
              </a:rPr>
              <a:t> </a:t>
            </a:r>
            <a:r>
              <a:rPr sz="1900" dirty="0" err="1" smtClean="0">
                <a:solidFill>
                  <a:schemeClr val="tx2"/>
                </a:solidFill>
                <a:highlight>
                  <a:schemeClr val="accent3"/>
                </a:highlight>
              </a:rPr>
              <a:t>rangkaian</a:t>
            </a:r>
            <a:r>
              <a:rPr sz="1900" dirty="0" smtClean="0">
                <a:solidFill>
                  <a:schemeClr val="tx2"/>
                </a:solidFill>
                <a:highlight>
                  <a:schemeClr val="accent3"/>
                </a:highlight>
              </a:rPr>
              <a:t> </a:t>
            </a:r>
            <a:r>
              <a:rPr sz="1900" dirty="0" err="1" smtClean="0">
                <a:solidFill>
                  <a:schemeClr val="tx2"/>
                </a:solidFill>
                <a:highlight>
                  <a:schemeClr val="accent3"/>
                </a:highlight>
              </a:rPr>
              <a:t>skematik</a:t>
            </a:r>
            <a:endParaRPr sz="1900" dirty="0">
              <a:solidFill>
                <a:schemeClr val="tx2"/>
              </a:solidFill>
              <a:highlight>
                <a:schemeClr val="accent3"/>
              </a:highlight>
            </a:endParaRPr>
          </a:p>
        </p:txBody>
      </p:sp>
      <p:sp>
        <p:nvSpPr>
          <p:cNvPr id="938" name="Google Shape;938;p40"/>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965" t="13040" r="32509" b="22629"/>
          <a:stretch/>
        </p:blipFill>
        <p:spPr bwMode="auto">
          <a:xfrm>
            <a:off x="1097968" y="1300769"/>
            <a:ext cx="7094483" cy="4705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2216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4"/>
          <p:cNvSpPr/>
          <p:nvPr/>
        </p:nvSpPr>
        <p:spPr>
          <a:xfrm>
            <a:off x="2330077" y="1455616"/>
            <a:ext cx="314910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2468602" y="1356121"/>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 name="Google Shape;472;p24"/>
          <p:cNvGrpSpPr/>
          <p:nvPr/>
        </p:nvGrpSpPr>
        <p:grpSpPr>
          <a:xfrm>
            <a:off x="5617702" y="1201184"/>
            <a:ext cx="737725" cy="887475"/>
            <a:chOff x="4038950" y="1664675"/>
            <a:chExt cx="737725" cy="887475"/>
          </a:xfrm>
        </p:grpSpPr>
        <p:sp>
          <p:nvSpPr>
            <p:cNvPr id="473" name="Google Shape;473;p24"/>
            <p:cNvSpPr/>
            <p:nvPr/>
          </p:nvSpPr>
          <p:spPr>
            <a:xfrm>
              <a:off x="4038950" y="22551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4" name="Google Shape;474;p24"/>
            <p:cNvSpPr/>
            <p:nvPr/>
          </p:nvSpPr>
          <p:spPr>
            <a:xfrm>
              <a:off x="4233150" y="1664675"/>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475" name="Google Shape;475;p24"/>
            <p:cNvSpPr/>
            <p:nvPr/>
          </p:nvSpPr>
          <p:spPr>
            <a:xfrm>
              <a:off x="4506675" y="2089550"/>
              <a:ext cx="270000" cy="297000"/>
            </a:xfrm>
            <a:custGeom>
              <a:avLst/>
              <a:gdLst/>
              <a:ahLst/>
              <a:cxnLst/>
              <a:rect l="l" t="t" r="r" b="b"/>
              <a:pathLst>
                <a:path w="2160000" h="2160000" extrusionOk="0">
                  <a:moveTo>
                    <a:pt x="1095825" y="0"/>
                  </a:moveTo>
                  <a:lnTo>
                    <a:pt x="1108157" y="0"/>
                  </a:lnTo>
                  <a:lnTo>
                    <a:pt x="1113289" y="101634"/>
                  </a:lnTo>
                  <a:cubicBezTo>
                    <a:pt x="1164909" y="609924"/>
                    <a:pt x="1568999" y="1014015"/>
                    <a:pt x="2077289" y="1065634"/>
                  </a:cubicBezTo>
                  <a:lnTo>
                    <a:pt x="2160000" y="1069811"/>
                  </a:lnTo>
                  <a:lnTo>
                    <a:pt x="2160000" y="1089613"/>
                  </a:lnTo>
                  <a:lnTo>
                    <a:pt x="2143732" y="1088791"/>
                  </a:lnTo>
                  <a:cubicBezTo>
                    <a:pt x="1584543" y="1088791"/>
                    <a:pt x="1124615" y="1513770"/>
                    <a:pt x="1069308" y="2058367"/>
                  </a:cubicBezTo>
                  <a:lnTo>
                    <a:pt x="1064176" y="2160000"/>
                  </a:lnTo>
                  <a:lnTo>
                    <a:pt x="1051844" y="2160000"/>
                  </a:lnTo>
                  <a:lnTo>
                    <a:pt x="1046712" y="2058367"/>
                  </a:lnTo>
                  <a:cubicBezTo>
                    <a:pt x="995093" y="1550077"/>
                    <a:pt x="591002" y="1145987"/>
                    <a:pt x="82712" y="1094367"/>
                  </a:cubicBezTo>
                  <a:lnTo>
                    <a:pt x="0" y="1090190"/>
                  </a:lnTo>
                  <a:lnTo>
                    <a:pt x="0" y="1070389"/>
                  </a:lnTo>
                  <a:lnTo>
                    <a:pt x="16269" y="1071210"/>
                  </a:lnTo>
                  <a:cubicBezTo>
                    <a:pt x="575458" y="1071210"/>
                    <a:pt x="1035386" y="646231"/>
                    <a:pt x="1090693" y="101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grpSp>
      <p:sp>
        <p:nvSpPr>
          <p:cNvPr id="476" name="Google Shape;476;p2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791" y="-44109"/>
            <a:ext cx="3443911" cy="4589230"/>
          </a:xfrm>
          <a:prstGeom prst="rect">
            <a:avLst/>
          </a:prstGeom>
        </p:spPr>
      </p:pic>
      <p:sp>
        <p:nvSpPr>
          <p:cNvPr id="17" name="Google Shape;466;p24"/>
          <p:cNvSpPr/>
          <p:nvPr/>
        </p:nvSpPr>
        <p:spPr>
          <a:xfrm>
            <a:off x="6400800" y="1500640"/>
            <a:ext cx="3137260" cy="31890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7;p24"/>
          <p:cNvSpPr/>
          <p:nvPr/>
        </p:nvSpPr>
        <p:spPr>
          <a:xfrm>
            <a:off x="6577052" y="1356121"/>
            <a:ext cx="3149100" cy="31890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2330077" y="4946345"/>
            <a:ext cx="3355125" cy="58477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id-ID" sz="1600" b="1" dirty="0" smtClean="0">
                <a:latin typeface="Roboto Mono" charset="0"/>
                <a:ea typeface="Roboto Mono" charset="0"/>
              </a:rPr>
              <a:t>NAFISA</a:t>
            </a:r>
          </a:p>
          <a:p>
            <a:pPr algn="ctr"/>
            <a:r>
              <a:rPr lang="id-ID" sz="1600" b="1" dirty="0" smtClean="0">
                <a:latin typeface="Roboto Mono" charset="0"/>
                <a:ea typeface="Roboto Mono" charset="0"/>
              </a:rPr>
              <a:t>3.32.20.2.17</a:t>
            </a:r>
            <a:endParaRPr lang="en-US" sz="1600" b="1" dirty="0">
              <a:latin typeface="Roboto Mono" charset="0"/>
              <a:ea typeface="Roboto Mono" charset="0"/>
            </a:endParaRPr>
          </a:p>
        </p:txBody>
      </p:sp>
      <p:sp>
        <p:nvSpPr>
          <p:cNvPr id="22" name="TextBox 21"/>
          <p:cNvSpPr txBox="1"/>
          <p:nvPr/>
        </p:nvSpPr>
        <p:spPr>
          <a:xfrm>
            <a:off x="6398883" y="4988212"/>
            <a:ext cx="3355125" cy="584775"/>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id-ID" sz="1600" b="1" dirty="0" smtClean="0">
                <a:latin typeface="Roboto Mono" charset="0"/>
                <a:ea typeface="Roboto Mono" charset="0"/>
              </a:rPr>
              <a:t>VITO ADHI FERNANDA</a:t>
            </a:r>
          </a:p>
          <a:p>
            <a:pPr algn="ctr"/>
            <a:r>
              <a:rPr lang="id-ID" sz="1600" b="1" dirty="0" smtClean="0">
                <a:latin typeface="Roboto Mono" charset="0"/>
                <a:ea typeface="Roboto Mono" charset="0"/>
              </a:rPr>
              <a:t>3.32.20.2.25</a:t>
            </a:r>
            <a:endParaRPr lang="en-US" sz="1600" b="1" dirty="0">
              <a:latin typeface="Roboto Mono" charset="0"/>
              <a:ea typeface="Roboto Mono" charset="0"/>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21642"/>
          <a:stretch/>
        </p:blipFill>
        <p:spPr>
          <a:xfrm>
            <a:off x="4653886" y="204717"/>
            <a:ext cx="7573793" cy="445354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id-ID" dirty="0" smtClean="0"/>
              <a:t>KOMPONEN YANG DIGUNAKAN</a:t>
            </a:r>
            <a:endParaRPr lang="en-US" dirty="0"/>
          </a:p>
        </p:txBody>
      </p:sp>
      <p:sp>
        <p:nvSpPr>
          <p:cNvPr id="15" name="Slide Number Placeholder 1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16" name="Picture 15"/>
          <p:cNvPicPr/>
          <p:nvPr/>
        </p:nvPicPr>
        <p:blipFill>
          <a:blip r:embed="rId2">
            <a:extLst>
              <a:ext uri="{28A0092B-C50C-407E-A947-70E740481C1C}">
                <a14:useLocalDpi xmlns:a14="http://schemas.microsoft.com/office/drawing/2010/main" val="0"/>
              </a:ext>
            </a:extLst>
          </a:blip>
          <a:srcRect/>
          <a:stretch>
            <a:fillRect/>
          </a:stretch>
        </p:blipFill>
        <p:spPr bwMode="auto">
          <a:xfrm>
            <a:off x="796998" y="1702531"/>
            <a:ext cx="1792823" cy="1155248"/>
          </a:xfrm>
          <a:prstGeom prst="rect">
            <a:avLst/>
          </a:prstGeom>
          <a:noFill/>
          <a:ln>
            <a:noFill/>
          </a:ln>
        </p:spPr>
      </p:pic>
      <p:pic>
        <p:nvPicPr>
          <p:cNvPr id="17" name="Picture 16"/>
          <p:cNvPicPr/>
          <p:nvPr/>
        </p:nvPicPr>
        <p:blipFill rotWithShape="1">
          <a:blip r:embed="rId3"/>
          <a:srcRect l="36376" t="44118" r="16618" b="19748"/>
          <a:stretch/>
        </p:blipFill>
        <p:spPr bwMode="auto">
          <a:xfrm>
            <a:off x="3323507" y="1726693"/>
            <a:ext cx="2010862" cy="961825"/>
          </a:xfrm>
          <a:prstGeom prst="rect">
            <a:avLst/>
          </a:prstGeom>
          <a:ln>
            <a:noFill/>
          </a:ln>
          <a:extLst>
            <a:ext uri="{53640926-AAD7-44D8-BBD7-CCE9431645EC}">
              <a14:shadowObscured xmlns:a14="http://schemas.microsoft.com/office/drawing/2010/main"/>
            </a:ext>
          </a:extLst>
        </p:spPr>
      </p:pic>
      <p:pic>
        <p:nvPicPr>
          <p:cNvPr id="18" name="Picture 17" descr="Module RFID Reader/Writer RC522 for Arduino - JakartaNotebook.com"/>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8003" y="1778292"/>
            <a:ext cx="1120257" cy="1058537"/>
          </a:xfrm>
          <a:prstGeom prst="rect">
            <a:avLst/>
          </a:prstGeom>
          <a:noFill/>
          <a:ln>
            <a:noFill/>
          </a:ln>
        </p:spPr>
      </p:pic>
      <p:pic>
        <p:nvPicPr>
          <p:cNvPr id="21" name="Picture 20" descr="Lihat gambar sumber"/>
          <p:cNvPicPr/>
          <p:nvPr/>
        </p:nvPicPr>
        <p:blipFill>
          <a:blip r:embed="rId5" cstate="print"/>
          <a:srcRect t="10298" b="8790"/>
          <a:stretch>
            <a:fillRect/>
          </a:stretch>
        </p:blipFill>
        <p:spPr bwMode="auto">
          <a:xfrm>
            <a:off x="1318974" y="3713154"/>
            <a:ext cx="1691581" cy="1157572"/>
          </a:xfrm>
          <a:prstGeom prst="rect">
            <a:avLst/>
          </a:prstGeom>
          <a:noFill/>
        </p:spPr>
      </p:pic>
      <p:pic>
        <p:nvPicPr>
          <p:cNvPr id="22" name="Picture 21"/>
          <p:cNvPicPr/>
          <p:nvPr/>
        </p:nvPicPr>
        <p:blipFill>
          <a:blip r:embed="rId6">
            <a:extLst>
              <a:ext uri="{28A0092B-C50C-407E-A947-70E740481C1C}">
                <a14:useLocalDpi xmlns:a14="http://schemas.microsoft.com/office/drawing/2010/main" val="0"/>
              </a:ext>
            </a:extLst>
          </a:blip>
          <a:srcRect/>
          <a:stretch>
            <a:fillRect/>
          </a:stretch>
        </p:blipFill>
        <p:spPr bwMode="auto">
          <a:xfrm>
            <a:off x="3261100" y="3887754"/>
            <a:ext cx="1382947" cy="982972"/>
          </a:xfrm>
          <a:prstGeom prst="rect">
            <a:avLst/>
          </a:prstGeom>
          <a:noFill/>
          <a:ln>
            <a:noFill/>
          </a:ln>
        </p:spPr>
      </p:pic>
      <p:pic>
        <p:nvPicPr>
          <p:cNvPr id="24" name="Picture 23" descr="5 Pcs 3A 125 V Sesaat Push Button Beralih OFF-ON Plastik Tanduk Merah  Dijual - Banggood Indonesia-arrival notice-arrival notice"/>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50425" y="1880762"/>
            <a:ext cx="1115619" cy="1095342"/>
          </a:xfrm>
          <a:prstGeom prst="rect">
            <a:avLst/>
          </a:prstGeom>
          <a:noFill/>
          <a:ln>
            <a:noFill/>
          </a:ln>
        </p:spPr>
      </p:pic>
      <p:pic>
        <p:nvPicPr>
          <p:cNvPr id="25" name="Picture 24" descr="Jual 3-24V Piezo Electronic Buzzer Alarm 95DB Continuous Beeper For Arduino  - Kota Batam - 23 Shopping Centre | Tokopedia"/>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87971" y="3762022"/>
            <a:ext cx="1144926" cy="1234436"/>
          </a:xfrm>
          <a:prstGeom prst="rect">
            <a:avLst/>
          </a:prstGeom>
          <a:noFill/>
          <a:ln>
            <a:noFill/>
          </a:ln>
        </p:spPr>
      </p:pic>
      <p:pic>
        <p:nvPicPr>
          <p:cNvPr id="26" name="Picture 25" descr="Kabel Jumper Female to Female Dupont 10cm - Digiware Store"/>
          <p:cNvPicPr/>
          <p:nvPr/>
        </p:nvPicPr>
        <p:blipFill rotWithShape="1">
          <a:blip r:embed="rId9">
            <a:extLst>
              <a:ext uri="{28A0092B-C50C-407E-A947-70E740481C1C}">
                <a14:useLocalDpi xmlns:a14="http://schemas.microsoft.com/office/drawing/2010/main" val="0"/>
              </a:ext>
            </a:extLst>
          </a:blip>
          <a:srcRect t="15337" b="15337"/>
          <a:stretch/>
        </p:blipFill>
        <p:spPr bwMode="auto">
          <a:xfrm>
            <a:off x="6761933" y="3800454"/>
            <a:ext cx="1410166" cy="982972"/>
          </a:xfrm>
          <a:prstGeom prst="rect">
            <a:avLst/>
          </a:prstGeom>
          <a:noFill/>
          <a:ln>
            <a:noFill/>
          </a:ln>
          <a:extLst>
            <a:ext uri="{53640926-AAD7-44D8-BBD7-CCE9431645EC}">
              <a14:shadowObscured xmlns:a14="http://schemas.microsoft.com/office/drawing/2010/main"/>
            </a:ext>
          </a:extLst>
        </p:spPr>
      </p:pic>
      <p:pic>
        <p:nvPicPr>
          <p:cNvPr id="4098" name="Picture 2" descr="4*4 Matrix Array/Matrix Keyboard 16 Key Membrane Switch Keypa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1111" y="1631159"/>
            <a:ext cx="1487324" cy="14873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ED Pintar Starter kit strip LED 2m 8719514268432 | PHILIP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73013" y="3880823"/>
            <a:ext cx="1550215" cy="822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8261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cxnSp>
        <p:nvCxnSpPr>
          <p:cNvPr id="956" name="Google Shape;956;p41"/>
          <p:cNvCxnSpPr/>
          <p:nvPr/>
        </p:nvCxnSpPr>
        <p:spPr>
          <a:xfrm rot="10800000">
            <a:off x="150" y="2500950"/>
            <a:ext cx="12174000" cy="0"/>
          </a:xfrm>
          <a:prstGeom prst="straightConnector1">
            <a:avLst/>
          </a:prstGeom>
          <a:noFill/>
          <a:ln w="19050" cap="flat" cmpd="sng">
            <a:solidFill>
              <a:schemeClr val="accent3"/>
            </a:solidFill>
            <a:prstDash val="solid"/>
            <a:round/>
            <a:headEnd type="none" w="sm" len="sm"/>
            <a:tailEnd type="none" w="sm" len="sm"/>
          </a:ln>
        </p:spPr>
      </p:cxnSp>
      <p:sp>
        <p:nvSpPr>
          <p:cNvPr id="957" name="Google Shape;957;p41"/>
          <p:cNvSpPr/>
          <p:nvPr/>
        </p:nvSpPr>
        <p:spPr>
          <a:xfrm>
            <a:off x="506046" y="2211401"/>
            <a:ext cx="1997700" cy="74305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356864" y="2208254"/>
            <a:ext cx="1997700" cy="74305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6349095" y="2211401"/>
            <a:ext cx="1997700" cy="74305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9438267" y="2266799"/>
            <a:ext cx="1997700" cy="4683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txBox="1">
            <a:spLocks noGrp="1"/>
          </p:cNvSpPr>
          <p:nvPr>
            <p:ph type="subTitle" idx="1"/>
          </p:nvPr>
        </p:nvSpPr>
        <p:spPr>
          <a:xfrm>
            <a:off x="552217" y="2461317"/>
            <a:ext cx="1997700" cy="3279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id-ID" sz="2000" dirty="0" smtClean="0"/>
              <a:t>PENGECATAN KAYU</a:t>
            </a:r>
            <a:endParaRPr sz="2000" dirty="0"/>
          </a:p>
        </p:txBody>
      </p:sp>
      <p:grpSp>
        <p:nvGrpSpPr>
          <p:cNvPr id="963" name="Google Shape;963;p41"/>
          <p:cNvGrpSpPr/>
          <p:nvPr/>
        </p:nvGrpSpPr>
        <p:grpSpPr>
          <a:xfrm>
            <a:off x="552217" y="3259738"/>
            <a:ext cx="2143685" cy="2620800"/>
            <a:chOff x="1426375" y="2044125"/>
            <a:chExt cx="1590300" cy="1562700"/>
          </a:xfrm>
        </p:grpSpPr>
        <p:sp>
          <p:nvSpPr>
            <p:cNvPr id="964" name="Google Shape;964;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5" name="Google Shape;965;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1"/>
          <p:cNvGrpSpPr/>
          <p:nvPr/>
        </p:nvGrpSpPr>
        <p:grpSpPr>
          <a:xfrm>
            <a:off x="3242472" y="3237814"/>
            <a:ext cx="2338536" cy="1854447"/>
            <a:chOff x="1426375" y="2044125"/>
            <a:chExt cx="1590300" cy="1562700"/>
          </a:xfrm>
        </p:grpSpPr>
        <p:sp>
          <p:nvSpPr>
            <p:cNvPr id="967" name="Google Shape;967;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8" name="Google Shape;968;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349095" y="3119044"/>
            <a:ext cx="1997735" cy="2485631"/>
            <a:chOff x="1426375" y="2044125"/>
            <a:chExt cx="1590300" cy="1562700"/>
          </a:xfrm>
        </p:grpSpPr>
        <p:sp>
          <p:nvSpPr>
            <p:cNvPr id="970" name="Google Shape;970;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 name="Google Shape;972;p41"/>
          <p:cNvGrpSpPr/>
          <p:nvPr/>
        </p:nvGrpSpPr>
        <p:grpSpPr>
          <a:xfrm>
            <a:off x="9116705" y="3167020"/>
            <a:ext cx="2528238" cy="1923593"/>
            <a:chOff x="1426375" y="2044125"/>
            <a:chExt cx="1590300" cy="1562700"/>
          </a:xfrm>
        </p:grpSpPr>
        <p:sp>
          <p:nvSpPr>
            <p:cNvPr id="973" name="Google Shape;973;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4" name="Google Shape;974;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8" name="Google Shape;978;p41"/>
          <p:cNvSpPr txBox="1">
            <a:spLocks noGrp="1"/>
          </p:cNvSpPr>
          <p:nvPr>
            <p:ph type="title"/>
          </p:nvPr>
        </p:nvSpPr>
        <p:spPr>
          <a:xfrm>
            <a:off x="3012404" y="300250"/>
            <a:ext cx="6864823" cy="784798"/>
          </a:xfrm>
          <a:prstGeom prst="rect">
            <a:avLst/>
          </a:prstGeom>
        </p:spPr>
        <p:style>
          <a:lnRef idx="2">
            <a:schemeClr val="accent3"/>
          </a:lnRef>
          <a:fillRef idx="1">
            <a:schemeClr val="lt1"/>
          </a:fillRef>
          <a:effectRef idx="0">
            <a:schemeClr val="accent3"/>
          </a:effectRef>
          <a:fontRef idx="minor">
            <a:schemeClr val="dk1"/>
          </a:fontRef>
        </p:style>
        <p:txBody>
          <a:bodyPr spcFirstLastPara="1" wrap="square" lIns="121900" tIns="121900" rIns="121900" bIns="121900" anchor="t" anchorCtr="0">
            <a:noAutofit/>
          </a:bodyPr>
          <a:lstStyle/>
          <a:p>
            <a:pPr marL="0" lvl="0" indent="0" algn="ctr" rtl="0">
              <a:spcBef>
                <a:spcPts val="0"/>
              </a:spcBef>
              <a:spcAft>
                <a:spcPts val="0"/>
              </a:spcAft>
              <a:buNone/>
            </a:pPr>
            <a:r>
              <a:rPr lang="id-ID" dirty="0" smtClean="0"/>
              <a:t>Pembuatan Prototype</a:t>
            </a:r>
            <a:endParaRPr dirty="0"/>
          </a:p>
        </p:txBody>
      </p:sp>
      <p:sp>
        <p:nvSpPr>
          <p:cNvPr id="980" name="Google Shape;980;p41"/>
          <p:cNvSpPr txBox="1">
            <a:spLocks noGrp="1"/>
          </p:cNvSpPr>
          <p:nvPr>
            <p:ph type="subTitle" idx="2"/>
          </p:nvPr>
        </p:nvSpPr>
        <p:spPr>
          <a:xfrm>
            <a:off x="3368600" y="2487773"/>
            <a:ext cx="1997700" cy="3279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id-ID" sz="2000" dirty="0" smtClean="0"/>
              <a:t>PENYUSUNAN BOX</a:t>
            </a:r>
            <a:endParaRPr sz="2000" dirty="0"/>
          </a:p>
        </p:txBody>
      </p:sp>
      <p:sp>
        <p:nvSpPr>
          <p:cNvPr id="982" name="Google Shape;982;p41"/>
          <p:cNvSpPr txBox="1">
            <a:spLocks noGrp="1"/>
          </p:cNvSpPr>
          <p:nvPr>
            <p:ph type="subTitle" idx="3"/>
          </p:nvPr>
        </p:nvSpPr>
        <p:spPr>
          <a:xfrm>
            <a:off x="6317945" y="2322339"/>
            <a:ext cx="1997700" cy="521173"/>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id-ID" sz="2000" dirty="0" smtClean="0"/>
              <a:t>PEMASANGAN KOMPONEN</a:t>
            </a:r>
            <a:endParaRPr sz="2000" dirty="0"/>
          </a:p>
        </p:txBody>
      </p:sp>
      <p:sp>
        <p:nvSpPr>
          <p:cNvPr id="984" name="Google Shape;984;p41"/>
          <p:cNvSpPr txBox="1">
            <a:spLocks noGrp="1"/>
          </p:cNvSpPr>
          <p:nvPr>
            <p:ph type="subTitle" idx="4"/>
          </p:nvPr>
        </p:nvSpPr>
        <p:spPr>
          <a:xfrm>
            <a:off x="9448755" y="2337001"/>
            <a:ext cx="1997700" cy="327900"/>
          </a:xfrm>
          <a:prstGeom prst="rect">
            <a:avLst/>
          </a:prstGeom>
        </p:spPr>
        <p:txBody>
          <a:bodyPr spcFirstLastPara="1" wrap="square" lIns="121900" tIns="121900" rIns="121900" bIns="121900" anchor="ctr" anchorCtr="0">
            <a:noAutofit/>
          </a:bodyPr>
          <a:lstStyle/>
          <a:p>
            <a:pPr marL="0" lvl="0" indent="0" algn="ctr" rtl="0">
              <a:lnSpc>
                <a:spcPct val="100000"/>
              </a:lnSpc>
              <a:spcBef>
                <a:spcPts val="0"/>
              </a:spcBef>
              <a:spcAft>
                <a:spcPts val="0"/>
              </a:spcAft>
              <a:buNone/>
            </a:pPr>
            <a:r>
              <a:rPr lang="id-ID" dirty="0" smtClean="0"/>
              <a:t>FINISHING</a:t>
            </a:r>
            <a:endParaRPr dirty="0"/>
          </a:p>
        </p:txBody>
      </p:sp>
      <p:sp>
        <p:nvSpPr>
          <p:cNvPr id="988" name="Google Shape;988;p41"/>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35" name="Picture 34"/>
          <p:cNvPicPr/>
          <p:nvPr/>
        </p:nvPicPr>
        <p:blipFill>
          <a:blip r:embed="rId3" cstate="print">
            <a:extLst>
              <a:ext uri="{28A0092B-C50C-407E-A947-70E740481C1C}">
                <a14:useLocalDpi xmlns:a14="http://schemas.microsoft.com/office/drawing/2010/main" val="0"/>
              </a:ext>
            </a:extLst>
          </a:blip>
          <a:stretch>
            <a:fillRect/>
          </a:stretch>
        </p:blipFill>
        <p:spPr>
          <a:xfrm>
            <a:off x="663705" y="3271780"/>
            <a:ext cx="2032197" cy="2465197"/>
          </a:xfrm>
          <a:prstGeom prst="rect">
            <a:avLst/>
          </a:prstGeom>
        </p:spPr>
      </p:pic>
      <p:pic>
        <p:nvPicPr>
          <p:cNvPr id="37" name="Picture 36"/>
          <p:cNvPicPr/>
          <p:nvPr/>
        </p:nvPicPr>
        <p:blipFill>
          <a:blip r:embed="rId4" cstate="print">
            <a:extLst>
              <a:ext uri="{28A0092B-C50C-407E-A947-70E740481C1C}">
                <a14:useLocalDpi xmlns:a14="http://schemas.microsoft.com/office/drawing/2010/main" val="0"/>
              </a:ext>
            </a:extLst>
          </a:blip>
          <a:stretch>
            <a:fillRect/>
          </a:stretch>
        </p:blipFill>
        <p:spPr>
          <a:xfrm>
            <a:off x="3337124" y="3237814"/>
            <a:ext cx="2243884" cy="1764021"/>
          </a:xfrm>
          <a:prstGeom prst="rect">
            <a:avLst/>
          </a:prstGeom>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10017" r="11750"/>
          <a:stretch/>
        </p:blipFill>
        <p:spPr>
          <a:xfrm rot="5400000">
            <a:off x="6228399" y="3357972"/>
            <a:ext cx="2334811" cy="1901977"/>
          </a:xfrm>
          <a:prstGeom prst="rect">
            <a:avLst/>
          </a:prstGeom>
        </p:spPr>
      </p:pic>
      <p:pic>
        <p:nvPicPr>
          <p:cNvPr id="28" name="Picture 27"/>
          <p:cNvPicPr>
            <a:picLocks noChangeAspect="1"/>
          </p:cNvPicPr>
          <p:nvPr/>
        </p:nvPicPr>
        <p:blipFill rotWithShape="1">
          <a:blip r:embed="rId6">
            <a:extLst>
              <a:ext uri="{BEBA8EAE-BF5A-486C-A8C5-ECC9F3942E4B}">
                <a14:imgProps xmlns:a14="http://schemas.microsoft.com/office/drawing/2010/main">
                  <a14:imgLayer r:embed="rId7">
                    <a14:imgEffect>
                      <a14:backgroundRemoval t="22090" b="84788" l="22545" r="88095">
                        <a14:foregroundMark x1="67808" y1="22090" x2="22594" y2="23082"/>
                        <a14:foregroundMark x1="83482" y1="22487" x2="84970" y2="82771"/>
                        <a14:foregroundMark x1="25273" y1="58896" x2="27207" y2="81581"/>
                        <a14:foregroundMark x1="27356" y1="81779" x2="84226" y2="84788"/>
                        <a14:foregroundMark x1="58705" y1="32440" x2="52431" y2="33234"/>
                        <a14:foregroundMark x1="56027" y1="30258" x2="60342" y2="29861"/>
                        <a14:foregroundMark x1="55283" y1="28472" x2="59152" y2="27447"/>
                        <a14:foregroundMark x1="62574" y1="58499" x2="68254" y2="56316"/>
                        <a14:foregroundMark x1="72445" y1="64484" x2="72892" y2="73049"/>
                        <a14:foregroundMark x1="66319" y1="67063" x2="70635" y2="71230"/>
                        <a14:foregroundMark x1="73785" y1="65079" x2="66915" y2="65873"/>
                        <a14:foregroundMark x1="70188" y1="61310" x2="67510" y2="66667"/>
                        <a14:foregroundMark x1="69296" y1="61905" x2="67510" y2="67262"/>
                        <a14:foregroundMark x1="67361" y1="67262" x2="67361" y2="67262"/>
                        <a14:foregroundMark x1="66468" y1="66865" x2="65278" y2="65675"/>
                        <a14:foregroundMark x1="63938" y1="64484" x2="63938" y2="64484"/>
                        <a14:foregroundMark x1="63492" y1="63690" x2="63343" y2="61078"/>
                        <a14:foregroundMark x1="63790" y1="59689" x2="67510" y2="66667"/>
                        <a14:foregroundMark x1="77803" y1="66071" x2="76612" y2="72255"/>
                        <a14:foregroundMark x1="72892" y1="60483" x2="70337" y2="63690"/>
                        <a14:foregroundMark x1="71999" y1="61706" x2="71553" y2="61310"/>
                        <a14:foregroundMark x1="70933" y1="61310" x2="70933" y2="61310"/>
                        <a14:foregroundMark x1="70933" y1="61310" x2="70933" y2="61310"/>
                        <a14:foregroundMark x1="70933" y1="61508" x2="70933" y2="61508"/>
                        <a14:foregroundMark x1="71553" y1="62103" x2="72297" y2="62698"/>
                        <a14:foregroundMark x1="72594" y1="63095" x2="72594" y2="63095"/>
                        <a14:foregroundMark x1="72594" y1="63095" x2="70337" y2="62500"/>
                        <a14:foregroundMark x1="75570" y1="61078" x2="75570" y2="61078"/>
                        <a14:foregroundMark x1="74529" y1="60681" x2="74529" y2="60681"/>
                        <a14:foregroundMark x1="73338" y1="60681" x2="73338" y2="60681"/>
                        <a14:foregroundMark x1="70486" y1="61078" x2="71999" y2="69841"/>
                        <a14:foregroundMark x1="69742" y1="63492" x2="72297" y2="78009"/>
                        <a14:foregroundMark x1="73041" y1="62302" x2="73041" y2="76422"/>
                        <a14:foregroundMark x1="76910" y1="62302" x2="74082" y2="65873"/>
                        <a14:foregroundMark x1="75719" y1="67262" x2="74678" y2="69048"/>
                        <a14:foregroundMark x1="73041" y1="64087" x2="73189" y2="73247"/>
                        <a14:foregroundMark x1="74975" y1="65278" x2="76166" y2="68651"/>
                        <a14:foregroundMark x1="74826" y1="73049" x2="74826" y2="73049"/>
                        <a14:foregroundMark x1="74529" y1="69246" x2="74529" y2="69246"/>
                        <a14:foregroundMark x1="67808" y1="74636" x2="67808" y2="74636"/>
                        <a14:foregroundMark x1="67808" y1="74636" x2="67808" y2="74636"/>
                        <a14:foregroundMark x1="65427" y1="75033" x2="67808" y2="74636"/>
                        <a14:foregroundMark x1="67510" y1="74438" x2="68403" y2="76224"/>
                        <a14:foregroundMark x1="66617" y1="74438" x2="67956" y2="74636"/>
                        <a14:foregroundMark x1="63046" y1="70437" x2="65129" y2="72652"/>
                        <a14:foregroundMark x1="64683" y1="70040" x2="64683" y2="70040"/>
                        <a14:foregroundMark x1="73338" y1="42791" x2="73338" y2="42791"/>
                      </a14:backgroundRemoval>
                    </a14:imgEffect>
                  </a14:imgLayer>
                </a14:imgProps>
              </a:ext>
              <a:ext uri="{28A0092B-C50C-407E-A947-70E740481C1C}">
                <a14:useLocalDpi xmlns:a14="http://schemas.microsoft.com/office/drawing/2010/main" val="0"/>
              </a:ext>
            </a:extLst>
          </a:blip>
          <a:srcRect l="21094" t="18905" r="11294" b="13831"/>
          <a:stretch/>
        </p:blipFill>
        <p:spPr>
          <a:xfrm>
            <a:off x="9229290" y="3207964"/>
            <a:ext cx="2415653" cy="180240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6" name="Rectangle 5"/>
          <p:cNvSpPr/>
          <p:nvPr/>
        </p:nvSpPr>
        <p:spPr>
          <a:xfrm>
            <a:off x="3104422" y="328940"/>
            <a:ext cx="687209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d-ID" sz="3200" b="1" dirty="0">
                <a:latin typeface="Roboto Mono" charset="0"/>
                <a:ea typeface="Roboto Mono" charset="0"/>
              </a:rPr>
              <a:t>ANALSIS DAN PENGUKURAN</a:t>
            </a:r>
            <a:endParaRPr lang="en-US" sz="3200" b="1" dirty="0">
              <a:latin typeface="Roboto Mono" charset="0"/>
              <a:ea typeface="Roboto Mono" charset="0"/>
            </a:endParaRPr>
          </a:p>
        </p:txBody>
      </p:sp>
      <p:grpSp>
        <p:nvGrpSpPr>
          <p:cNvPr id="12" name="Google Shape;972;p41"/>
          <p:cNvGrpSpPr/>
          <p:nvPr/>
        </p:nvGrpSpPr>
        <p:grpSpPr>
          <a:xfrm>
            <a:off x="2313998" y="1379588"/>
            <a:ext cx="7847462" cy="4595724"/>
            <a:chOff x="1426375" y="2044125"/>
            <a:chExt cx="1590300" cy="1562700"/>
          </a:xfrm>
        </p:grpSpPr>
        <p:sp>
          <p:nvSpPr>
            <p:cNvPr id="13" name="Google Shape;973;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 name="Google Shape;974;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3266364" y="1510993"/>
            <a:ext cx="6096000" cy="4108817"/>
          </a:xfrm>
          <a:prstGeom prst="rect">
            <a:avLst/>
          </a:prstGeom>
        </p:spPr>
        <p:txBody>
          <a:bodyPr>
            <a:spAutoFit/>
          </a:bodyPr>
          <a:lstStyle/>
          <a:p>
            <a:r>
              <a:rPr lang="id-ID" sz="2000" b="1" dirty="0">
                <a:latin typeface="Roboto Mono" charset="0"/>
                <a:ea typeface="Roboto Mono" charset="0"/>
              </a:rPr>
              <a:t>Tujuan Pengukuran</a:t>
            </a:r>
            <a:endParaRPr lang="en-US" sz="2000" dirty="0">
              <a:latin typeface="Roboto Mono" charset="0"/>
              <a:ea typeface="Roboto Mono" charset="0"/>
            </a:endParaRPr>
          </a:p>
          <a:p>
            <a:pPr marL="285750" indent="-285750">
              <a:buFont typeface="Wingdings" pitchFamily="2" charset="2"/>
              <a:buChar char="Ø"/>
            </a:pPr>
            <a:r>
              <a:rPr lang="id-ID" sz="2000" dirty="0">
                <a:latin typeface="Roboto Mono" charset="0"/>
                <a:ea typeface="Roboto Mono" charset="0"/>
              </a:rPr>
              <a:t>Tujuan dari pengukuran ini adalah </a:t>
            </a:r>
            <a:endParaRPr lang="en-US" sz="2000" dirty="0">
              <a:latin typeface="Roboto Mono" charset="0"/>
              <a:ea typeface="Roboto Mono" charset="0"/>
            </a:endParaRPr>
          </a:p>
          <a:p>
            <a:pPr marL="285750" lvl="4" indent="-285750">
              <a:buFont typeface="Wingdings" pitchFamily="2" charset="2"/>
              <a:buChar char="Ø"/>
            </a:pPr>
            <a:r>
              <a:rPr lang="id-ID" sz="2000" dirty="0">
                <a:latin typeface="Roboto Mono" charset="0"/>
                <a:ea typeface="Roboto Mono" charset="0"/>
              </a:rPr>
              <a:t>Mengetahui bekerja tidaknya RFID reader</a:t>
            </a:r>
            <a:endParaRPr lang="en-US" sz="2000" dirty="0">
              <a:latin typeface="Roboto Mono" charset="0"/>
              <a:ea typeface="Roboto Mono" charset="0"/>
            </a:endParaRPr>
          </a:p>
          <a:p>
            <a:pPr marL="285750" lvl="4" indent="-285750">
              <a:buFont typeface="Wingdings" pitchFamily="2" charset="2"/>
              <a:buChar char="Ø"/>
            </a:pPr>
            <a:r>
              <a:rPr lang="id-ID" sz="2000" dirty="0">
                <a:latin typeface="Roboto Mono" charset="0"/>
                <a:ea typeface="Roboto Mono" charset="0"/>
              </a:rPr>
              <a:t>Mengetahui ketepatan RFID card</a:t>
            </a:r>
            <a:endParaRPr lang="en-US" sz="2000" dirty="0">
              <a:latin typeface="Roboto Mono" charset="0"/>
              <a:ea typeface="Roboto Mono" charset="0"/>
            </a:endParaRPr>
          </a:p>
          <a:p>
            <a:pPr marL="285750" lvl="4" indent="-285750">
              <a:buFont typeface="Wingdings" pitchFamily="2" charset="2"/>
              <a:buChar char="Ø"/>
            </a:pPr>
            <a:r>
              <a:rPr lang="id-ID" sz="2000" dirty="0">
                <a:latin typeface="Roboto Mono" charset="0"/>
                <a:ea typeface="Roboto Mono" charset="0"/>
              </a:rPr>
              <a:t>Menvalidasi password yang digunakan pada sistem</a:t>
            </a:r>
            <a:endParaRPr lang="en-US" sz="2000" dirty="0">
              <a:latin typeface="Roboto Mono" charset="0"/>
              <a:ea typeface="Roboto Mono" charset="0"/>
            </a:endParaRPr>
          </a:p>
          <a:p>
            <a:r>
              <a:rPr lang="id-ID" sz="1050" dirty="0">
                <a:latin typeface="Roboto Mono" charset="0"/>
                <a:ea typeface="Roboto Mono" charset="0"/>
              </a:rPr>
              <a:t> </a:t>
            </a:r>
            <a:endParaRPr lang="en-US" sz="4000" dirty="0">
              <a:latin typeface="Roboto Mono" charset="0"/>
              <a:ea typeface="Roboto Mono" charset="0"/>
            </a:endParaRPr>
          </a:p>
          <a:p>
            <a:r>
              <a:rPr lang="id-ID" sz="1050" dirty="0">
                <a:latin typeface="Roboto Mono" charset="0"/>
                <a:ea typeface="Roboto Mono" charset="0"/>
              </a:rPr>
              <a:t> </a:t>
            </a:r>
            <a:endParaRPr lang="en-US" sz="4000" dirty="0">
              <a:latin typeface="Roboto Mono" charset="0"/>
              <a:ea typeface="Roboto Mono" charset="0"/>
            </a:endParaRPr>
          </a:p>
          <a:p>
            <a:r>
              <a:rPr lang="id-ID" sz="2000" b="1" dirty="0">
                <a:latin typeface="Roboto Mono" charset="0"/>
                <a:ea typeface="Roboto Mono" charset="0"/>
              </a:rPr>
              <a:t>perlengkapan yang dibutuhkan</a:t>
            </a:r>
            <a:endParaRPr lang="en-US" sz="2000" dirty="0">
              <a:latin typeface="Roboto Mono" charset="0"/>
              <a:ea typeface="Roboto Mono" charset="0"/>
            </a:endParaRPr>
          </a:p>
          <a:p>
            <a:pPr marL="342900" indent="-342900">
              <a:buFont typeface="Wingdings" pitchFamily="2" charset="2"/>
              <a:buChar char="Ø"/>
            </a:pPr>
            <a:r>
              <a:rPr lang="id-ID" sz="2000" dirty="0">
                <a:latin typeface="Roboto Mono" charset="0"/>
                <a:ea typeface="Roboto Mono" charset="0"/>
              </a:rPr>
              <a:t>Perlengkapan yang dibutuhkan pada pengukuran kali ini adalah 4 buah RFID card yang akan diuji dengan RFID reader.</a:t>
            </a:r>
            <a:endParaRPr lang="en-US" sz="2000" dirty="0">
              <a:latin typeface="Roboto Mono" charset="0"/>
              <a:ea typeface="Roboto Mono" charset="0"/>
            </a:endParaRPr>
          </a:p>
        </p:txBody>
      </p:sp>
    </p:spTree>
    <p:extLst>
      <p:ext uri="{BB962C8B-B14F-4D97-AF65-F5344CB8AC3E}">
        <p14:creationId xmlns:p14="http://schemas.microsoft.com/office/powerpoint/2010/main" val="2590563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2717241073"/>
              </p:ext>
            </p:extLst>
          </p:nvPr>
        </p:nvGraphicFramePr>
        <p:xfrm>
          <a:off x="2624216" y="1860021"/>
          <a:ext cx="7428756" cy="4095436"/>
        </p:xfrm>
        <a:graphic>
          <a:graphicData uri="http://schemas.openxmlformats.org/drawingml/2006/table">
            <a:tbl>
              <a:tblPr firstRow="1" firstCol="1" bandRow="1">
                <a:tableStyleId>{5C22544A-7EE6-4342-B048-85BDC9FD1C3A}</a:tableStyleId>
              </a:tblPr>
              <a:tblGrid>
                <a:gridCol w="841053"/>
                <a:gridCol w="938055"/>
                <a:gridCol w="1108610"/>
                <a:gridCol w="1598957"/>
                <a:gridCol w="1087291"/>
                <a:gridCol w="1854790"/>
              </a:tblGrid>
              <a:tr h="415660">
                <a:tc rowSpan="2">
                  <a:txBody>
                    <a:bodyPr/>
                    <a:lstStyle/>
                    <a:p>
                      <a:pPr algn="ctr">
                        <a:lnSpc>
                          <a:spcPct val="115000"/>
                        </a:lnSpc>
                        <a:spcAft>
                          <a:spcPts val="0"/>
                        </a:spcAft>
                      </a:pPr>
                      <a:r>
                        <a:rPr lang="id-ID" sz="1200" dirty="0">
                          <a:effectLst/>
                        </a:rPr>
                        <a:t>No</a:t>
                      </a:r>
                      <a:endParaRPr lang="en-US" sz="1200" dirty="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id-ID" sz="1200" dirty="0">
                          <a:effectLst/>
                        </a:rPr>
                        <a:t>Kartu RFID</a:t>
                      </a:r>
                      <a:endParaRPr lang="en-US" sz="1200" dirty="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id-ID" sz="1200">
                          <a:effectLst/>
                        </a:rPr>
                        <a:t>Pencocokan Kartu</a:t>
                      </a:r>
                      <a:endParaRPr lang="en-US" sz="1200">
                        <a:effectLst/>
                        <a:latin typeface="Calibri"/>
                        <a:ea typeface="Calibri"/>
                        <a:cs typeface="Times New Roman"/>
                      </a:endParaRPr>
                    </a:p>
                  </a:txBody>
                  <a:tcPr marL="68580" marR="68580" marT="0" marB="0" anchor="ctr"/>
                </a:tc>
                <a:tc gridSpan="3">
                  <a:txBody>
                    <a:bodyPr/>
                    <a:lstStyle/>
                    <a:p>
                      <a:pPr algn="ctr">
                        <a:lnSpc>
                          <a:spcPct val="115000"/>
                        </a:lnSpc>
                        <a:spcAft>
                          <a:spcPts val="0"/>
                        </a:spcAft>
                      </a:pPr>
                      <a:r>
                        <a:rPr lang="id-ID" sz="1200" dirty="0">
                          <a:effectLst/>
                        </a:rPr>
                        <a:t>RESPON</a:t>
                      </a:r>
                      <a:endParaRPr lang="en-US" sz="1200" dirty="0">
                        <a:effectLst/>
                        <a:latin typeface="Calibri"/>
                        <a:ea typeface="Calibri"/>
                        <a:cs typeface="Times New Roman"/>
                      </a:endParaRPr>
                    </a:p>
                  </a:txBody>
                  <a:tcPr marL="68580" marR="68580" marT="0" marB="0" anchor="ctr"/>
                </a:tc>
                <a:tc hMerge="1">
                  <a:txBody>
                    <a:bodyPr/>
                    <a:lstStyle/>
                    <a:p>
                      <a:endParaRPr lang="en-US"/>
                    </a:p>
                  </a:txBody>
                  <a:tcPr/>
                </a:tc>
                <a:tc hMerge="1">
                  <a:txBody>
                    <a:bodyPr/>
                    <a:lstStyle/>
                    <a:p>
                      <a:endParaRPr lang="en-US"/>
                    </a:p>
                  </a:txBody>
                  <a:tcPr/>
                </a:tc>
              </a:tr>
              <a:tr h="41566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id-ID" sz="1200">
                          <a:effectLst/>
                        </a:rPr>
                        <a:t>LCD</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dirty="0">
                          <a:effectLst/>
                        </a:rPr>
                        <a:t>Buzzer</a:t>
                      </a:r>
                      <a:endParaRPr lang="en-US"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Selenoid</a:t>
                      </a:r>
                      <a:endParaRPr lang="en-US" sz="1200">
                        <a:effectLst/>
                        <a:latin typeface="Calibri"/>
                        <a:ea typeface="Calibri"/>
                        <a:cs typeface="Times New Roman"/>
                      </a:endParaRPr>
                    </a:p>
                  </a:txBody>
                  <a:tcPr marL="68580" marR="68580" marT="0" marB="0" anchor="ctr"/>
                </a:tc>
              </a:tr>
              <a:tr h="1093990">
                <a:tc>
                  <a:txBody>
                    <a:bodyPr/>
                    <a:lstStyle/>
                    <a:p>
                      <a:pPr algn="ctr">
                        <a:lnSpc>
                          <a:spcPct val="115000"/>
                        </a:lnSpc>
                        <a:spcAft>
                          <a:spcPts val="0"/>
                        </a:spcAft>
                      </a:pPr>
                      <a:r>
                        <a:rPr lang="id-ID" sz="1200">
                          <a:effectLst/>
                        </a:rPr>
                        <a:t>1</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dirty="0">
                          <a:effectLst/>
                        </a:rPr>
                        <a:t>Kartu 1</a:t>
                      </a:r>
                      <a:endParaRPr lang="en-US"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Cocok</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Benar”</a:t>
                      </a:r>
                      <a:endParaRPr lang="en-US" sz="1200">
                        <a:effectLst/>
                      </a:endParaRPr>
                    </a:p>
                    <a:p>
                      <a:pPr algn="ctr">
                        <a:lnSpc>
                          <a:spcPct val="115000"/>
                        </a:lnSpc>
                        <a:spcAft>
                          <a:spcPts val="0"/>
                        </a:spcAft>
                      </a:pPr>
                      <a:r>
                        <a:rPr lang="id-ID" sz="1200">
                          <a:effectLst/>
                        </a:rPr>
                        <a:t>Silahkan Masukan Pasword</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dirty="0">
                          <a:effectLst/>
                        </a:rPr>
                        <a:t>Mati</a:t>
                      </a:r>
                      <a:endParaRPr lang="en-US"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Akan Bekerja Jika Pasword Benar</a:t>
                      </a:r>
                      <a:endParaRPr lang="en-US" sz="1200">
                        <a:effectLst/>
                        <a:latin typeface="Calibri"/>
                        <a:ea typeface="Calibri"/>
                        <a:cs typeface="Times New Roman"/>
                      </a:endParaRPr>
                    </a:p>
                  </a:txBody>
                  <a:tcPr marL="68580" marR="68580" marT="0" marB="0" anchor="ctr"/>
                </a:tc>
              </a:tr>
              <a:tr h="538068">
                <a:tc>
                  <a:txBody>
                    <a:bodyPr/>
                    <a:lstStyle/>
                    <a:p>
                      <a:pPr algn="ctr">
                        <a:lnSpc>
                          <a:spcPct val="115000"/>
                        </a:lnSpc>
                        <a:spcAft>
                          <a:spcPts val="0"/>
                        </a:spcAft>
                      </a:pPr>
                      <a:r>
                        <a:rPr lang="id-ID" sz="1200">
                          <a:effectLst/>
                        </a:rPr>
                        <a:t>2</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2</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Tidak Cocok</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Salah”</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Hidup</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Tidak Akan Bekerja</a:t>
                      </a:r>
                      <a:endParaRPr lang="en-US" sz="1200">
                        <a:effectLst/>
                        <a:latin typeface="Calibri"/>
                        <a:ea typeface="Calibri"/>
                        <a:cs typeface="Times New Roman"/>
                      </a:endParaRPr>
                    </a:p>
                  </a:txBody>
                  <a:tcPr marL="68580" marR="68580" marT="0" marB="0" anchor="ctr"/>
                </a:tc>
              </a:tr>
              <a:tr h="538068">
                <a:tc>
                  <a:txBody>
                    <a:bodyPr/>
                    <a:lstStyle/>
                    <a:p>
                      <a:pPr algn="ctr">
                        <a:lnSpc>
                          <a:spcPct val="115000"/>
                        </a:lnSpc>
                        <a:spcAft>
                          <a:spcPts val="0"/>
                        </a:spcAft>
                      </a:pPr>
                      <a:r>
                        <a:rPr lang="id-ID" sz="1200">
                          <a:effectLst/>
                        </a:rPr>
                        <a:t>3</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3</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Tidak Cocok</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Salah”</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Hidup</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Tidak Akan Bekerja</a:t>
                      </a:r>
                      <a:endParaRPr lang="en-US" sz="1200">
                        <a:effectLst/>
                        <a:latin typeface="Calibri"/>
                        <a:ea typeface="Calibri"/>
                        <a:cs typeface="Times New Roman"/>
                      </a:endParaRPr>
                    </a:p>
                  </a:txBody>
                  <a:tcPr marL="68580" marR="68580" marT="0" marB="0" anchor="ctr"/>
                </a:tc>
              </a:tr>
              <a:tr h="1093990">
                <a:tc>
                  <a:txBody>
                    <a:bodyPr/>
                    <a:lstStyle/>
                    <a:p>
                      <a:pPr algn="ctr">
                        <a:lnSpc>
                          <a:spcPct val="115000"/>
                        </a:lnSpc>
                        <a:spcAft>
                          <a:spcPts val="0"/>
                        </a:spcAft>
                      </a:pPr>
                      <a:r>
                        <a:rPr lang="id-ID" sz="1200">
                          <a:effectLst/>
                        </a:rPr>
                        <a:t>4</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Kartu 4</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Cocok</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dirty="0">
                          <a:effectLst/>
                        </a:rPr>
                        <a:t>“Kartu Benar”</a:t>
                      </a:r>
                      <a:endParaRPr lang="en-US" sz="1200" dirty="0">
                        <a:effectLst/>
                      </a:endParaRPr>
                    </a:p>
                    <a:p>
                      <a:pPr algn="ctr">
                        <a:lnSpc>
                          <a:spcPct val="115000"/>
                        </a:lnSpc>
                        <a:spcAft>
                          <a:spcPts val="0"/>
                        </a:spcAft>
                      </a:pPr>
                      <a:r>
                        <a:rPr lang="id-ID" sz="1200" dirty="0">
                          <a:effectLst/>
                        </a:rPr>
                        <a:t>Silahkan Masukan Pasword</a:t>
                      </a:r>
                      <a:endParaRPr lang="en-US" sz="12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a:effectLst/>
                        </a:rPr>
                        <a:t>Mati</a:t>
                      </a:r>
                      <a:endParaRPr lang="en-US" sz="12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200" dirty="0">
                          <a:effectLst/>
                        </a:rPr>
                        <a:t>Akan Bekerja Jika Pasword Benar</a:t>
                      </a:r>
                      <a:endParaRPr lang="en-US" sz="1200" dirty="0">
                        <a:effectLst/>
                        <a:latin typeface="Calibri"/>
                        <a:ea typeface="Calibri"/>
                        <a:cs typeface="Times New Roman"/>
                      </a:endParaRPr>
                    </a:p>
                  </a:txBody>
                  <a:tcPr marL="68580" marR="68580" marT="0" marB="0" anchor="ctr"/>
                </a:tc>
              </a:tr>
            </a:tbl>
          </a:graphicData>
        </a:graphic>
      </p:graphicFrame>
      <p:sp>
        <p:nvSpPr>
          <p:cNvPr id="6" name="Rectangle 5"/>
          <p:cNvSpPr/>
          <p:nvPr/>
        </p:nvSpPr>
        <p:spPr>
          <a:xfrm>
            <a:off x="3104422" y="328940"/>
            <a:ext cx="6872091"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d-ID" sz="3200" b="1" dirty="0">
                <a:latin typeface="Roboto Mono" charset="0"/>
                <a:ea typeface="Roboto Mono" charset="0"/>
              </a:rPr>
              <a:t>ANALSIS DAN PENGUKURAN</a:t>
            </a:r>
            <a:endParaRPr lang="en-US" sz="3200" b="1" dirty="0">
              <a:latin typeface="Roboto Mono" charset="0"/>
              <a:ea typeface="Roboto Mono" charset="0"/>
            </a:endParaRPr>
          </a:p>
        </p:txBody>
      </p:sp>
      <p:grpSp>
        <p:nvGrpSpPr>
          <p:cNvPr id="8" name="Google Shape;932;p40"/>
          <p:cNvGrpSpPr/>
          <p:nvPr/>
        </p:nvGrpSpPr>
        <p:grpSpPr>
          <a:xfrm>
            <a:off x="820165" y="1307358"/>
            <a:ext cx="3706152" cy="552663"/>
            <a:chOff x="1461429" y="2044125"/>
            <a:chExt cx="1555246" cy="1562700"/>
          </a:xfrm>
        </p:grpSpPr>
        <p:sp>
          <p:nvSpPr>
            <p:cNvPr id="9"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Rectangle 10"/>
          <p:cNvSpPr/>
          <p:nvPr/>
        </p:nvSpPr>
        <p:spPr>
          <a:xfrm>
            <a:off x="1320279" y="1385202"/>
            <a:ext cx="2803973" cy="369332"/>
          </a:xfrm>
          <a:prstGeom prst="rect">
            <a:avLst/>
          </a:prstGeom>
        </p:spPr>
        <p:txBody>
          <a:bodyPr wrap="none">
            <a:spAutoFit/>
          </a:bodyPr>
          <a:lstStyle/>
          <a:p>
            <a:r>
              <a:rPr lang="id-ID" sz="1800" b="1" dirty="0">
                <a:latin typeface="Roboto Mono" charset="0"/>
                <a:ea typeface="Roboto Mono" charset="0"/>
              </a:rPr>
              <a:t>Pengujian RFID Card</a:t>
            </a:r>
          </a:p>
        </p:txBody>
      </p:sp>
    </p:spTree>
    <p:extLst>
      <p:ext uri="{BB962C8B-B14F-4D97-AF65-F5344CB8AC3E}">
        <p14:creationId xmlns:p14="http://schemas.microsoft.com/office/powerpoint/2010/main" val="1688239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6" name="Rectangle 5"/>
          <p:cNvSpPr/>
          <p:nvPr/>
        </p:nvSpPr>
        <p:spPr>
          <a:xfrm>
            <a:off x="3104422" y="328940"/>
            <a:ext cx="6913035"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id-ID" sz="3200" b="1" dirty="0">
                <a:latin typeface="Roboto Mono" charset="0"/>
                <a:ea typeface="Roboto Mono" charset="0"/>
              </a:rPr>
              <a:t>ANALSIS DAN PENGUKURAN</a:t>
            </a:r>
            <a:endParaRPr lang="en-US" sz="3200" b="1" dirty="0">
              <a:latin typeface="Roboto Mono" charset="0"/>
              <a:ea typeface="Roboto Mono"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04772671"/>
              </p:ext>
            </p:extLst>
          </p:nvPr>
        </p:nvGraphicFramePr>
        <p:xfrm>
          <a:off x="1637732" y="1951627"/>
          <a:ext cx="9106470" cy="3697976"/>
        </p:xfrm>
        <a:graphic>
          <a:graphicData uri="http://schemas.openxmlformats.org/drawingml/2006/table">
            <a:tbl>
              <a:tblPr firstRow="1" firstCol="1" bandRow="1">
                <a:tableStyleId>{5C22544A-7EE6-4342-B048-85BDC9FD1C3A}</a:tableStyleId>
              </a:tblPr>
              <a:tblGrid>
                <a:gridCol w="1037040"/>
                <a:gridCol w="1690942"/>
                <a:gridCol w="1776558"/>
                <a:gridCol w="1797963"/>
                <a:gridCol w="1305664"/>
                <a:gridCol w="1498303"/>
              </a:tblGrid>
              <a:tr h="515184">
                <a:tc rowSpan="2">
                  <a:txBody>
                    <a:bodyPr/>
                    <a:lstStyle/>
                    <a:p>
                      <a:pPr algn="ctr">
                        <a:lnSpc>
                          <a:spcPct val="115000"/>
                        </a:lnSpc>
                        <a:spcAft>
                          <a:spcPts val="0"/>
                        </a:spcAft>
                      </a:pPr>
                      <a:r>
                        <a:rPr lang="id-ID" sz="1400" dirty="0" smtClean="0">
                          <a:effectLst/>
                        </a:rPr>
                        <a:t>No</a:t>
                      </a:r>
                      <a:endParaRPr lang="en-US" sz="1400" dirty="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id-ID" sz="1400">
                          <a:effectLst/>
                        </a:rPr>
                        <a:t>Password</a:t>
                      </a:r>
                      <a:endParaRPr lang="en-US" sz="1400">
                        <a:effectLst/>
                        <a:latin typeface="Calibri"/>
                        <a:ea typeface="Calibri"/>
                        <a:cs typeface="Times New Roman"/>
                      </a:endParaRPr>
                    </a:p>
                  </a:txBody>
                  <a:tcPr marL="68580" marR="68580" marT="0" marB="0" anchor="ctr"/>
                </a:tc>
                <a:tc rowSpan="2">
                  <a:txBody>
                    <a:bodyPr/>
                    <a:lstStyle/>
                    <a:p>
                      <a:pPr algn="ctr">
                        <a:lnSpc>
                          <a:spcPct val="115000"/>
                        </a:lnSpc>
                        <a:spcAft>
                          <a:spcPts val="0"/>
                        </a:spcAft>
                      </a:pPr>
                      <a:r>
                        <a:rPr lang="id-ID" sz="1400">
                          <a:effectLst/>
                        </a:rPr>
                        <a:t>Percocokan pasword</a:t>
                      </a:r>
                      <a:endParaRPr lang="en-US" sz="1400">
                        <a:effectLst/>
                        <a:latin typeface="Calibri"/>
                        <a:ea typeface="Calibri"/>
                        <a:cs typeface="Times New Roman"/>
                      </a:endParaRPr>
                    </a:p>
                  </a:txBody>
                  <a:tcPr marL="68580" marR="68580" marT="0" marB="0" anchor="ctr"/>
                </a:tc>
                <a:tc gridSpan="3">
                  <a:txBody>
                    <a:bodyPr/>
                    <a:lstStyle/>
                    <a:p>
                      <a:pPr algn="ctr">
                        <a:lnSpc>
                          <a:spcPct val="115000"/>
                        </a:lnSpc>
                        <a:spcAft>
                          <a:spcPts val="0"/>
                        </a:spcAft>
                      </a:pPr>
                      <a:r>
                        <a:rPr lang="id-ID" sz="1400" dirty="0">
                          <a:effectLst/>
                        </a:rPr>
                        <a:t>Respon</a:t>
                      </a:r>
                      <a:endParaRPr lang="en-US" sz="1400" dirty="0">
                        <a:effectLst/>
                        <a:latin typeface="Calibri"/>
                        <a:ea typeface="Calibri"/>
                        <a:cs typeface="Times New Roman"/>
                      </a:endParaRPr>
                    </a:p>
                  </a:txBody>
                  <a:tcPr marL="68580" marR="68580" marT="0" marB="0" anchor="ctr"/>
                </a:tc>
                <a:tc hMerge="1">
                  <a:txBody>
                    <a:bodyPr/>
                    <a:lstStyle/>
                    <a:p>
                      <a:endParaRPr lang="en-US"/>
                    </a:p>
                  </a:txBody>
                  <a:tcPr/>
                </a:tc>
                <a:tc hMerge="1">
                  <a:txBody>
                    <a:bodyPr/>
                    <a:lstStyle/>
                    <a:p>
                      <a:endParaRPr lang="en-US"/>
                    </a:p>
                  </a:txBody>
                  <a:tcPr/>
                </a:tc>
              </a:tr>
              <a:tr h="51518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spcAft>
                          <a:spcPts val="0"/>
                        </a:spcAft>
                      </a:pPr>
                      <a:r>
                        <a:rPr lang="id-ID" sz="1400">
                          <a:effectLst/>
                        </a:rPr>
                        <a:t>LCD</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Buzzer</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Selenoid</a:t>
                      </a:r>
                      <a:endParaRPr lang="en-US" sz="1400" dirty="0">
                        <a:effectLst/>
                        <a:latin typeface="Calibri"/>
                        <a:ea typeface="Calibri"/>
                        <a:cs typeface="Times New Roman"/>
                      </a:endParaRPr>
                    </a:p>
                  </a:txBody>
                  <a:tcPr marL="68580" marR="68580" marT="0" marB="0" anchor="ctr"/>
                </a:tc>
              </a:tr>
              <a:tr h="666902">
                <a:tc>
                  <a:txBody>
                    <a:bodyPr/>
                    <a:lstStyle/>
                    <a:p>
                      <a:pPr algn="ctr">
                        <a:lnSpc>
                          <a:spcPct val="115000"/>
                        </a:lnSpc>
                        <a:spcAft>
                          <a:spcPts val="0"/>
                        </a:spcAft>
                      </a:pPr>
                      <a:r>
                        <a:rPr lang="id-ID" sz="1400">
                          <a:effectLst/>
                        </a:rPr>
                        <a:t>1</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Password benar</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cocok</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“benar”</a:t>
                      </a:r>
                      <a:endParaRPr lang="en-US"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Mati</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Terbuka</a:t>
                      </a:r>
                      <a:endParaRPr lang="en-US" sz="1400" dirty="0">
                        <a:effectLst/>
                        <a:latin typeface="Calibri"/>
                        <a:ea typeface="Calibri"/>
                        <a:cs typeface="Times New Roman"/>
                      </a:endParaRPr>
                    </a:p>
                  </a:txBody>
                  <a:tcPr marL="68580" marR="68580" marT="0" marB="0" anchor="ctr"/>
                </a:tc>
              </a:tr>
              <a:tr h="666902">
                <a:tc>
                  <a:txBody>
                    <a:bodyPr/>
                    <a:lstStyle/>
                    <a:p>
                      <a:pPr algn="ctr">
                        <a:lnSpc>
                          <a:spcPct val="115000"/>
                        </a:lnSpc>
                        <a:spcAft>
                          <a:spcPts val="0"/>
                        </a:spcAft>
                      </a:pPr>
                      <a:r>
                        <a:rPr lang="id-ID" sz="1400">
                          <a:effectLst/>
                        </a:rPr>
                        <a:t>2</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Password salah</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Tidak cocok</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“salah”</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Mati</a:t>
                      </a:r>
                      <a:endParaRPr lang="en-US" sz="14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Tidak bekerja</a:t>
                      </a:r>
                      <a:endParaRPr lang="en-US" sz="1400" dirty="0">
                        <a:effectLst/>
                        <a:latin typeface="Calibri"/>
                        <a:ea typeface="Calibri"/>
                        <a:cs typeface="Times New Roman"/>
                      </a:endParaRPr>
                    </a:p>
                  </a:txBody>
                  <a:tcPr marL="68580" marR="68580" marT="0" marB="0" anchor="ctr"/>
                </a:tc>
              </a:tr>
              <a:tr h="666902">
                <a:tc>
                  <a:txBody>
                    <a:bodyPr/>
                    <a:lstStyle/>
                    <a:p>
                      <a:pPr algn="ctr">
                        <a:lnSpc>
                          <a:spcPct val="115000"/>
                        </a:lnSpc>
                        <a:spcAft>
                          <a:spcPts val="0"/>
                        </a:spcAft>
                      </a:pPr>
                      <a:r>
                        <a:rPr lang="id-ID" sz="1400">
                          <a:effectLst/>
                        </a:rPr>
                        <a:t>3</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Password salah</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Tidak cocok</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“salah”</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Mati</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Tidak bekerja</a:t>
                      </a:r>
                      <a:endParaRPr lang="en-US" sz="1400">
                        <a:effectLst/>
                        <a:latin typeface="Calibri"/>
                        <a:ea typeface="Calibri"/>
                        <a:cs typeface="Times New Roman"/>
                      </a:endParaRPr>
                    </a:p>
                  </a:txBody>
                  <a:tcPr marL="68580" marR="68580" marT="0" marB="0" anchor="ctr"/>
                </a:tc>
              </a:tr>
              <a:tr h="666902">
                <a:tc>
                  <a:txBody>
                    <a:bodyPr/>
                    <a:lstStyle/>
                    <a:p>
                      <a:pPr algn="ctr">
                        <a:lnSpc>
                          <a:spcPct val="115000"/>
                        </a:lnSpc>
                        <a:spcAft>
                          <a:spcPts val="0"/>
                        </a:spcAft>
                      </a:pPr>
                      <a:r>
                        <a:rPr lang="id-ID" sz="1400">
                          <a:effectLst/>
                        </a:rPr>
                        <a:t>4</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Password salah</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Tidak cocok</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“maaf anda terblokir”</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a:effectLst/>
                        </a:rPr>
                        <a:t>Mati</a:t>
                      </a:r>
                      <a:endParaRPr lang="en-US" sz="14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id-ID" sz="1400" dirty="0">
                          <a:effectLst/>
                        </a:rPr>
                        <a:t>Tidak bekerja</a:t>
                      </a:r>
                      <a:endParaRPr lang="en-US" sz="1400" dirty="0">
                        <a:effectLst/>
                        <a:latin typeface="Calibri"/>
                        <a:ea typeface="Calibri"/>
                        <a:cs typeface="Times New Roman"/>
                      </a:endParaRPr>
                    </a:p>
                  </a:txBody>
                  <a:tcPr marL="68580" marR="68580" marT="0" marB="0" anchor="ctr"/>
                </a:tc>
              </a:tr>
            </a:tbl>
          </a:graphicData>
        </a:graphic>
      </p:graphicFrame>
      <p:grpSp>
        <p:nvGrpSpPr>
          <p:cNvPr id="9" name="Google Shape;932;p40"/>
          <p:cNvGrpSpPr/>
          <p:nvPr/>
        </p:nvGrpSpPr>
        <p:grpSpPr>
          <a:xfrm>
            <a:off x="869190" y="1312309"/>
            <a:ext cx="3706152" cy="552663"/>
            <a:chOff x="1461429" y="2044125"/>
            <a:chExt cx="1555246" cy="1562700"/>
          </a:xfrm>
        </p:grpSpPr>
        <p:sp>
          <p:nvSpPr>
            <p:cNvPr id="10" name="Google Shape;933;p40"/>
            <p:cNvSpPr/>
            <p:nvPr/>
          </p:nvSpPr>
          <p:spPr>
            <a:xfrm>
              <a:off x="1461429"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 name="Google Shape;934;p40"/>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1369304" y="1390500"/>
            <a:ext cx="2803973" cy="369332"/>
          </a:xfrm>
          <a:prstGeom prst="rect">
            <a:avLst/>
          </a:prstGeom>
        </p:spPr>
        <p:txBody>
          <a:bodyPr wrap="none">
            <a:spAutoFit/>
          </a:bodyPr>
          <a:lstStyle/>
          <a:p>
            <a:r>
              <a:rPr lang="id-ID" sz="1800" b="1" dirty="0">
                <a:latin typeface="Roboto Mono" charset="0"/>
                <a:ea typeface="Roboto Mono" charset="0"/>
              </a:rPr>
              <a:t>Pengujian Password </a:t>
            </a:r>
          </a:p>
        </p:txBody>
      </p:sp>
    </p:spTree>
    <p:extLst>
      <p:ext uri="{BB962C8B-B14F-4D97-AF65-F5344CB8AC3E}">
        <p14:creationId xmlns:p14="http://schemas.microsoft.com/office/powerpoint/2010/main" val="3061903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3081986" y="267715"/>
            <a:ext cx="4956546" cy="7635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0" lvl="0" indent="0" algn="ctr" rtl="0">
              <a:spcBef>
                <a:spcPts val="0"/>
              </a:spcBef>
              <a:spcAft>
                <a:spcPts val="2100"/>
              </a:spcAft>
              <a:buNone/>
            </a:pPr>
            <a:r>
              <a:rPr lang="id-ID" sz="3200" b="1" dirty="0"/>
              <a:t>K</a:t>
            </a:r>
            <a:r>
              <a:rPr lang="id-ID" sz="3200" b="1" dirty="0" smtClean="0"/>
              <a:t>esimpulan</a:t>
            </a:r>
            <a:endParaRPr sz="3200" b="1"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Rectangle 2"/>
          <p:cNvSpPr/>
          <p:nvPr/>
        </p:nvSpPr>
        <p:spPr>
          <a:xfrm>
            <a:off x="1146412" y="1440920"/>
            <a:ext cx="10140285" cy="4270400"/>
          </a:xfrm>
          <a:prstGeom prst="rect">
            <a:avLst/>
          </a:prstGeom>
        </p:spPr>
        <p:txBody>
          <a:bodyPr wrap="square">
            <a:spAutoFit/>
          </a:bodyPr>
          <a:lstStyle/>
          <a:p>
            <a:pPr marL="342900" lvl="6" indent="-342900" algn="just">
              <a:lnSpc>
                <a:spcPct val="150000"/>
              </a:lnSpc>
              <a:buFont typeface="+mj-lt"/>
              <a:buAutoNum type="arabicPeriod"/>
            </a:pPr>
            <a:r>
              <a:rPr lang="en-US" dirty="0" err="1" smtClean="0">
                <a:latin typeface="Roboto Mono" charset="0"/>
                <a:ea typeface="Roboto Mono" charset="0"/>
              </a:rPr>
              <a:t>Alat</a:t>
            </a:r>
            <a:r>
              <a:rPr lang="en-US" dirty="0" smtClean="0">
                <a:latin typeface="Roboto Mono" charset="0"/>
                <a:ea typeface="Roboto Mono" charset="0"/>
              </a:rPr>
              <a:t> </a:t>
            </a:r>
            <a:r>
              <a:rPr lang="en-US" dirty="0" err="1">
                <a:latin typeface="Roboto Mono" charset="0"/>
                <a:ea typeface="Roboto Mono" charset="0"/>
              </a:rPr>
              <a:t>ini</a:t>
            </a:r>
            <a:r>
              <a:rPr lang="en-US" dirty="0">
                <a:latin typeface="Roboto Mono" charset="0"/>
                <a:ea typeface="Roboto Mono" charset="0"/>
              </a:rPr>
              <a:t> </a:t>
            </a:r>
            <a:r>
              <a:rPr lang="en-US" dirty="0" err="1">
                <a:latin typeface="Roboto Mono" charset="0"/>
                <a:ea typeface="Roboto Mono" charset="0"/>
              </a:rPr>
              <a:t>bekerja</a:t>
            </a:r>
            <a:r>
              <a:rPr lang="en-US" dirty="0">
                <a:latin typeface="Roboto Mono" charset="0"/>
                <a:ea typeface="Roboto Mono" charset="0"/>
              </a:rPr>
              <a:t> </a:t>
            </a:r>
            <a:r>
              <a:rPr lang="en-US" dirty="0" err="1">
                <a:latin typeface="Roboto Mono" charset="0"/>
                <a:ea typeface="Roboto Mono" charset="0"/>
              </a:rPr>
              <a:t>dengan</a:t>
            </a:r>
            <a:r>
              <a:rPr lang="en-US" dirty="0">
                <a:latin typeface="Roboto Mono" charset="0"/>
                <a:ea typeface="Roboto Mono" charset="0"/>
              </a:rPr>
              <a:t> </a:t>
            </a:r>
            <a:r>
              <a:rPr lang="en-US" dirty="0" err="1">
                <a:latin typeface="Roboto Mono" charset="0"/>
                <a:ea typeface="Roboto Mono" charset="0"/>
              </a:rPr>
              <a:t>cara</a:t>
            </a:r>
            <a:r>
              <a:rPr lang="en-US" dirty="0">
                <a:latin typeface="Roboto Mono" charset="0"/>
                <a:ea typeface="Roboto Mono" charset="0"/>
              </a:rPr>
              <a:t> </a:t>
            </a:r>
            <a:r>
              <a:rPr lang="en-US" dirty="0" err="1">
                <a:latin typeface="Roboto Mono" charset="0"/>
                <a:ea typeface="Roboto Mono" charset="0"/>
              </a:rPr>
              <a:t>memanfaatkan</a:t>
            </a:r>
            <a:r>
              <a:rPr lang="en-US" dirty="0">
                <a:latin typeface="Roboto Mono" charset="0"/>
                <a:ea typeface="Roboto Mono" charset="0"/>
              </a:rPr>
              <a:t> </a:t>
            </a:r>
            <a:r>
              <a:rPr lang="en-US" dirty="0" err="1">
                <a:latin typeface="Roboto Mono" charset="0"/>
                <a:ea typeface="Roboto Mono" charset="0"/>
              </a:rPr>
              <a:t>dua</a:t>
            </a:r>
            <a:r>
              <a:rPr lang="en-US" dirty="0">
                <a:latin typeface="Roboto Mono" charset="0"/>
                <a:ea typeface="Roboto Mono" charset="0"/>
              </a:rPr>
              <a:t> </a:t>
            </a:r>
            <a:r>
              <a:rPr lang="en-US" dirty="0" err="1">
                <a:latin typeface="Roboto Mono" charset="0"/>
                <a:ea typeface="Roboto Mono" charset="0"/>
              </a:rPr>
              <a:t>buah</a:t>
            </a:r>
            <a:r>
              <a:rPr lang="en-US" dirty="0">
                <a:latin typeface="Roboto Mono" charset="0"/>
                <a:ea typeface="Roboto Mono" charset="0"/>
              </a:rPr>
              <a:t> </a:t>
            </a:r>
            <a:r>
              <a:rPr lang="en-US" dirty="0" err="1">
                <a:latin typeface="Roboto Mono" charset="0"/>
                <a:ea typeface="Roboto Mono" charset="0"/>
              </a:rPr>
              <a:t>pengaman</a:t>
            </a:r>
            <a:r>
              <a:rPr lang="en-US" dirty="0">
                <a:latin typeface="Roboto Mono" charset="0"/>
                <a:ea typeface="Roboto Mono" charset="0"/>
              </a:rPr>
              <a:t>, </a:t>
            </a:r>
            <a:r>
              <a:rPr lang="en-US" dirty="0" err="1">
                <a:latin typeface="Roboto Mono" charset="0"/>
                <a:ea typeface="Roboto Mono" charset="0"/>
              </a:rPr>
              <a:t>yakni</a:t>
            </a:r>
            <a:r>
              <a:rPr lang="en-US" dirty="0">
                <a:latin typeface="Roboto Mono" charset="0"/>
                <a:ea typeface="Roboto Mono" charset="0"/>
              </a:rPr>
              <a:t> yang </a:t>
            </a:r>
            <a:r>
              <a:rPr lang="en-US" dirty="0" err="1">
                <a:latin typeface="Roboto Mono" charset="0"/>
                <a:ea typeface="Roboto Mono" charset="0"/>
              </a:rPr>
              <a:t>pertama</a:t>
            </a:r>
            <a:r>
              <a:rPr lang="en-US" dirty="0">
                <a:latin typeface="Roboto Mono" charset="0"/>
                <a:ea typeface="Roboto Mono" charset="0"/>
              </a:rPr>
              <a:t> </a:t>
            </a:r>
            <a:r>
              <a:rPr lang="en-US" dirty="0" err="1">
                <a:latin typeface="Roboto Mono" charset="0"/>
                <a:ea typeface="Roboto Mono" charset="0"/>
              </a:rPr>
              <a:t>dengan</a:t>
            </a:r>
            <a:r>
              <a:rPr lang="en-US" dirty="0">
                <a:latin typeface="Roboto Mono" charset="0"/>
                <a:ea typeface="Roboto Mono" charset="0"/>
              </a:rPr>
              <a:t> </a:t>
            </a:r>
            <a:r>
              <a:rPr lang="en-US" dirty="0" err="1">
                <a:latin typeface="Roboto Mono" charset="0"/>
                <a:ea typeface="Roboto Mono" charset="0"/>
              </a:rPr>
              <a:t>menempelkan</a:t>
            </a:r>
            <a:r>
              <a:rPr lang="en-US" dirty="0">
                <a:latin typeface="Roboto Mono" charset="0"/>
                <a:ea typeface="Roboto Mono" charset="0"/>
              </a:rPr>
              <a:t> </a:t>
            </a:r>
            <a:r>
              <a:rPr lang="en-US" dirty="0" err="1" smtClean="0">
                <a:latin typeface="Roboto Mono" charset="0"/>
                <a:ea typeface="Roboto Mono" charset="0"/>
              </a:rPr>
              <a:t>kartu</a:t>
            </a:r>
            <a:r>
              <a:rPr lang="en-US" dirty="0" smtClean="0">
                <a:latin typeface="Roboto Mono" charset="0"/>
                <a:ea typeface="Roboto Mono" charset="0"/>
              </a:rPr>
              <a:t> </a:t>
            </a:r>
            <a:r>
              <a:rPr lang="en-US" dirty="0">
                <a:latin typeface="Roboto Mono" charset="0"/>
                <a:ea typeface="Roboto Mono" charset="0"/>
              </a:rPr>
              <a:t>RFID </a:t>
            </a:r>
            <a:r>
              <a:rPr lang="en-US" dirty="0" err="1">
                <a:latin typeface="Roboto Mono" charset="0"/>
                <a:ea typeface="Roboto Mono" charset="0"/>
              </a:rPr>
              <a:t>lalu</a:t>
            </a:r>
            <a:r>
              <a:rPr lang="en-US" dirty="0">
                <a:latin typeface="Roboto Mono" charset="0"/>
                <a:ea typeface="Roboto Mono" charset="0"/>
              </a:rPr>
              <a:t> data </a:t>
            </a:r>
            <a:r>
              <a:rPr lang="en-US" dirty="0" err="1">
                <a:latin typeface="Roboto Mono" charset="0"/>
                <a:ea typeface="Roboto Mono" charset="0"/>
              </a:rPr>
              <a:t>ditransfer</a:t>
            </a:r>
            <a:r>
              <a:rPr lang="en-US" dirty="0">
                <a:latin typeface="Roboto Mono" charset="0"/>
                <a:ea typeface="Roboto Mono" charset="0"/>
              </a:rPr>
              <a:t> </a:t>
            </a:r>
            <a:r>
              <a:rPr lang="en-US" dirty="0" err="1">
                <a:latin typeface="Roboto Mono" charset="0"/>
                <a:ea typeface="Roboto Mono" charset="0"/>
              </a:rPr>
              <a:t>ke</a:t>
            </a:r>
            <a:r>
              <a:rPr lang="en-US" dirty="0">
                <a:latin typeface="Roboto Mono" charset="0"/>
                <a:ea typeface="Roboto Mono" charset="0"/>
              </a:rPr>
              <a:t> </a:t>
            </a:r>
            <a:r>
              <a:rPr lang="en-US" dirty="0" err="1">
                <a:latin typeface="Roboto Mono" charset="0"/>
                <a:ea typeface="Roboto Mono" charset="0"/>
              </a:rPr>
              <a:t>Arduino</a:t>
            </a:r>
            <a:r>
              <a:rPr lang="en-US" dirty="0">
                <a:latin typeface="Roboto Mono" charset="0"/>
                <a:ea typeface="Roboto Mono" charset="0"/>
              </a:rPr>
              <a:t>, </a:t>
            </a:r>
            <a:r>
              <a:rPr lang="en-US" dirty="0" err="1">
                <a:latin typeface="Roboto Mono" charset="0"/>
                <a:ea typeface="Roboto Mono" charset="0"/>
              </a:rPr>
              <a:t>jika</a:t>
            </a:r>
            <a:r>
              <a:rPr lang="en-US" dirty="0">
                <a:latin typeface="Roboto Mono" charset="0"/>
                <a:ea typeface="Roboto Mono" charset="0"/>
              </a:rPr>
              <a:t> </a:t>
            </a:r>
            <a:r>
              <a:rPr lang="en-US" dirty="0" err="1">
                <a:latin typeface="Roboto Mono" charset="0"/>
                <a:ea typeface="Roboto Mono" charset="0"/>
              </a:rPr>
              <a:t>kartu</a:t>
            </a:r>
            <a:r>
              <a:rPr lang="en-US" dirty="0">
                <a:latin typeface="Roboto Mono" charset="0"/>
                <a:ea typeface="Roboto Mono" charset="0"/>
              </a:rPr>
              <a:t> </a:t>
            </a:r>
            <a:r>
              <a:rPr lang="en-US" dirty="0" err="1">
                <a:latin typeface="Roboto Mono" charset="0"/>
                <a:ea typeface="Roboto Mono" charset="0"/>
              </a:rPr>
              <a:t>tidak</a:t>
            </a:r>
            <a:r>
              <a:rPr lang="en-US" dirty="0">
                <a:latin typeface="Roboto Mono" charset="0"/>
                <a:ea typeface="Roboto Mono" charset="0"/>
              </a:rPr>
              <a:t> </a:t>
            </a:r>
            <a:r>
              <a:rPr lang="en-US" dirty="0" err="1">
                <a:latin typeface="Roboto Mono" charset="0"/>
                <a:ea typeface="Roboto Mono" charset="0"/>
              </a:rPr>
              <a:t>terdeteksi</a:t>
            </a:r>
            <a:r>
              <a:rPr lang="en-US" dirty="0">
                <a:latin typeface="Roboto Mono" charset="0"/>
                <a:ea typeface="Roboto Mono" charset="0"/>
              </a:rPr>
              <a:t> </a:t>
            </a:r>
            <a:r>
              <a:rPr lang="en-US" dirty="0" err="1">
                <a:latin typeface="Roboto Mono" charset="0"/>
                <a:ea typeface="Roboto Mono" charset="0"/>
              </a:rPr>
              <a:t>maka</a:t>
            </a:r>
            <a:r>
              <a:rPr lang="en-US" dirty="0">
                <a:latin typeface="Roboto Mono" charset="0"/>
                <a:ea typeface="Roboto Mono" charset="0"/>
              </a:rPr>
              <a:t> </a:t>
            </a:r>
            <a:r>
              <a:rPr lang="en-US" dirty="0" err="1">
                <a:latin typeface="Roboto Mono" charset="0"/>
                <a:ea typeface="Roboto Mono" charset="0"/>
              </a:rPr>
              <a:t>mengulang</a:t>
            </a:r>
            <a:r>
              <a:rPr lang="en-US" dirty="0">
                <a:latin typeface="Roboto Mono" charset="0"/>
                <a:ea typeface="Roboto Mono" charset="0"/>
              </a:rPr>
              <a:t> </a:t>
            </a:r>
            <a:r>
              <a:rPr lang="en-US" dirty="0" err="1">
                <a:latin typeface="Roboto Mono" charset="0"/>
                <a:ea typeface="Roboto Mono" charset="0"/>
              </a:rPr>
              <a:t>dari</a:t>
            </a:r>
            <a:r>
              <a:rPr lang="en-US" dirty="0">
                <a:latin typeface="Roboto Mono" charset="0"/>
                <a:ea typeface="Roboto Mono" charset="0"/>
              </a:rPr>
              <a:t> </a:t>
            </a:r>
            <a:r>
              <a:rPr lang="en-US" dirty="0" err="1">
                <a:latin typeface="Roboto Mono" charset="0"/>
                <a:ea typeface="Roboto Mono" charset="0"/>
              </a:rPr>
              <a:t>awal</a:t>
            </a:r>
            <a:r>
              <a:rPr lang="en-US" dirty="0">
                <a:latin typeface="Roboto Mono" charset="0"/>
                <a:ea typeface="Roboto Mono" charset="0"/>
              </a:rPr>
              <a:t>, </a:t>
            </a:r>
            <a:r>
              <a:rPr lang="en-US" dirty="0" err="1">
                <a:latin typeface="Roboto Mono" charset="0"/>
                <a:ea typeface="Roboto Mono" charset="0"/>
              </a:rPr>
              <a:t>namun</a:t>
            </a:r>
            <a:r>
              <a:rPr lang="en-US" dirty="0">
                <a:latin typeface="Roboto Mono" charset="0"/>
                <a:ea typeface="Roboto Mono" charset="0"/>
              </a:rPr>
              <a:t> </a:t>
            </a:r>
            <a:r>
              <a:rPr lang="en-US" dirty="0" err="1">
                <a:latin typeface="Roboto Mono" charset="0"/>
                <a:ea typeface="Roboto Mono" charset="0"/>
              </a:rPr>
              <a:t>jika</a:t>
            </a:r>
            <a:r>
              <a:rPr lang="en-US" dirty="0">
                <a:latin typeface="Roboto Mono" charset="0"/>
                <a:ea typeface="Roboto Mono" charset="0"/>
              </a:rPr>
              <a:t> </a:t>
            </a:r>
            <a:r>
              <a:rPr lang="en-US" i="1" dirty="0">
                <a:latin typeface="Roboto Mono" charset="0"/>
                <a:ea typeface="Roboto Mono" charset="0"/>
              </a:rPr>
              <a:t>scan</a:t>
            </a:r>
            <a:r>
              <a:rPr lang="en-US" dirty="0">
                <a:latin typeface="Roboto Mono" charset="0"/>
                <a:ea typeface="Roboto Mono" charset="0"/>
              </a:rPr>
              <a:t> </a:t>
            </a:r>
            <a:r>
              <a:rPr lang="en-US" dirty="0" err="1">
                <a:latin typeface="Roboto Mono" charset="0"/>
                <a:ea typeface="Roboto Mono" charset="0"/>
              </a:rPr>
              <a:t>kartu</a:t>
            </a:r>
            <a:r>
              <a:rPr lang="en-US" dirty="0">
                <a:latin typeface="Roboto Mono" charset="0"/>
                <a:ea typeface="Roboto Mono" charset="0"/>
              </a:rPr>
              <a:t> </a:t>
            </a:r>
            <a:r>
              <a:rPr lang="en-US" dirty="0" err="1">
                <a:latin typeface="Roboto Mono" charset="0"/>
                <a:ea typeface="Roboto Mono" charset="0"/>
              </a:rPr>
              <a:t>berhasil</a:t>
            </a:r>
            <a:r>
              <a:rPr lang="en-US" dirty="0">
                <a:latin typeface="Roboto Mono" charset="0"/>
                <a:ea typeface="Roboto Mono" charset="0"/>
              </a:rPr>
              <a:t> </a:t>
            </a:r>
            <a:r>
              <a:rPr lang="en-US" dirty="0" err="1">
                <a:latin typeface="Roboto Mono" charset="0"/>
                <a:ea typeface="Roboto Mono" charset="0"/>
              </a:rPr>
              <a:t>maka</a:t>
            </a:r>
            <a:r>
              <a:rPr lang="en-US" dirty="0">
                <a:latin typeface="Roboto Mono" charset="0"/>
                <a:ea typeface="Roboto Mono" charset="0"/>
              </a:rPr>
              <a:t> </a:t>
            </a:r>
            <a:r>
              <a:rPr lang="en-US" dirty="0" err="1">
                <a:latin typeface="Roboto Mono" charset="0"/>
                <a:ea typeface="Roboto Mono" charset="0"/>
              </a:rPr>
              <a:t>akan</a:t>
            </a:r>
            <a:r>
              <a:rPr lang="en-US" dirty="0">
                <a:latin typeface="Roboto Mono" charset="0"/>
                <a:ea typeface="Roboto Mono" charset="0"/>
              </a:rPr>
              <a:t> </a:t>
            </a:r>
            <a:r>
              <a:rPr lang="en-US" dirty="0" err="1">
                <a:latin typeface="Roboto Mono" charset="0"/>
                <a:ea typeface="Roboto Mono" charset="0"/>
              </a:rPr>
              <a:t>lanjut</a:t>
            </a:r>
            <a:r>
              <a:rPr lang="en-US" dirty="0">
                <a:latin typeface="Roboto Mono" charset="0"/>
                <a:ea typeface="Roboto Mono" charset="0"/>
              </a:rPr>
              <a:t> </a:t>
            </a:r>
            <a:r>
              <a:rPr lang="en-US" dirty="0" err="1">
                <a:latin typeface="Roboto Mono" charset="0"/>
                <a:ea typeface="Roboto Mono" charset="0"/>
              </a:rPr>
              <a:t>ke</a:t>
            </a:r>
            <a:r>
              <a:rPr lang="en-US" dirty="0">
                <a:latin typeface="Roboto Mono" charset="0"/>
                <a:ea typeface="Roboto Mono" charset="0"/>
              </a:rPr>
              <a:t> </a:t>
            </a:r>
            <a:r>
              <a:rPr lang="en-US" dirty="0" err="1">
                <a:latin typeface="Roboto Mono" charset="0"/>
                <a:ea typeface="Roboto Mono" charset="0"/>
              </a:rPr>
              <a:t>tahap</a:t>
            </a:r>
            <a:r>
              <a:rPr lang="en-US" dirty="0">
                <a:latin typeface="Roboto Mono" charset="0"/>
                <a:ea typeface="Roboto Mono" charset="0"/>
              </a:rPr>
              <a:t> </a:t>
            </a:r>
            <a:r>
              <a:rPr lang="en-US" dirty="0" err="1">
                <a:latin typeface="Roboto Mono" charset="0"/>
                <a:ea typeface="Roboto Mono" charset="0"/>
              </a:rPr>
              <a:t>selanjutnya</a:t>
            </a:r>
            <a:r>
              <a:rPr lang="en-US" dirty="0">
                <a:latin typeface="Roboto Mono" charset="0"/>
                <a:ea typeface="Roboto Mono" charset="0"/>
              </a:rPr>
              <a:t> </a:t>
            </a:r>
            <a:r>
              <a:rPr lang="en-US" dirty="0" err="1">
                <a:latin typeface="Roboto Mono" charset="0"/>
                <a:ea typeface="Roboto Mono" charset="0"/>
              </a:rPr>
              <a:t>yaitu</a:t>
            </a:r>
            <a:r>
              <a:rPr lang="en-US" dirty="0">
                <a:latin typeface="Roboto Mono" charset="0"/>
                <a:ea typeface="Roboto Mono" charset="0"/>
              </a:rPr>
              <a:t> </a:t>
            </a:r>
            <a:r>
              <a:rPr lang="en-US" dirty="0" err="1">
                <a:latin typeface="Roboto Mono" charset="0"/>
                <a:ea typeface="Roboto Mono" charset="0"/>
              </a:rPr>
              <a:t>memasukkan</a:t>
            </a:r>
            <a:r>
              <a:rPr lang="en-US" dirty="0">
                <a:latin typeface="Roboto Mono" charset="0"/>
                <a:ea typeface="Roboto Mono" charset="0"/>
              </a:rPr>
              <a:t> pin </a:t>
            </a:r>
            <a:r>
              <a:rPr lang="en-US" dirty="0" err="1">
                <a:latin typeface="Roboto Mono" charset="0"/>
                <a:ea typeface="Roboto Mono" charset="0"/>
              </a:rPr>
              <a:t>melalui</a:t>
            </a:r>
            <a:r>
              <a:rPr lang="en-US" dirty="0">
                <a:latin typeface="Roboto Mono" charset="0"/>
                <a:ea typeface="Roboto Mono" charset="0"/>
              </a:rPr>
              <a:t> </a:t>
            </a:r>
            <a:r>
              <a:rPr lang="en-US" i="1" dirty="0">
                <a:latin typeface="Roboto Mono" charset="0"/>
                <a:ea typeface="Roboto Mono" charset="0"/>
              </a:rPr>
              <a:t>keypad </a:t>
            </a:r>
            <a:r>
              <a:rPr lang="en-US" dirty="0">
                <a:latin typeface="Roboto Mono" charset="0"/>
                <a:ea typeface="Roboto Mono" charset="0"/>
              </a:rPr>
              <a:t>yang </a:t>
            </a:r>
            <a:r>
              <a:rPr lang="en-US" dirty="0" err="1">
                <a:latin typeface="Roboto Mono" charset="0"/>
                <a:ea typeface="Roboto Mono" charset="0"/>
              </a:rPr>
              <a:t>telah</a:t>
            </a:r>
            <a:r>
              <a:rPr lang="en-US" dirty="0">
                <a:latin typeface="Roboto Mono" charset="0"/>
                <a:ea typeface="Roboto Mono" charset="0"/>
              </a:rPr>
              <a:t> </a:t>
            </a:r>
            <a:r>
              <a:rPr lang="en-US" dirty="0" err="1">
                <a:latin typeface="Roboto Mono" charset="0"/>
                <a:ea typeface="Roboto Mono" charset="0"/>
              </a:rPr>
              <a:t>tersedia</a:t>
            </a:r>
            <a:r>
              <a:rPr lang="en-US" dirty="0">
                <a:latin typeface="Roboto Mono" charset="0"/>
                <a:ea typeface="Roboto Mono" charset="0"/>
              </a:rPr>
              <a:t>, </a:t>
            </a:r>
            <a:r>
              <a:rPr lang="en-US" dirty="0" err="1">
                <a:latin typeface="Roboto Mono" charset="0"/>
                <a:ea typeface="Roboto Mono" charset="0"/>
              </a:rPr>
              <a:t>jika</a:t>
            </a:r>
            <a:r>
              <a:rPr lang="en-US" dirty="0">
                <a:latin typeface="Roboto Mono" charset="0"/>
                <a:ea typeface="Roboto Mono" charset="0"/>
              </a:rPr>
              <a:t> </a:t>
            </a:r>
            <a:r>
              <a:rPr lang="en-US" dirty="0" err="1">
                <a:latin typeface="Roboto Mono" charset="0"/>
                <a:ea typeface="Roboto Mono" charset="0"/>
              </a:rPr>
              <a:t>berhasil</a:t>
            </a:r>
            <a:r>
              <a:rPr lang="en-US" dirty="0">
                <a:latin typeface="Roboto Mono" charset="0"/>
                <a:ea typeface="Roboto Mono" charset="0"/>
              </a:rPr>
              <a:t> </a:t>
            </a:r>
            <a:r>
              <a:rPr lang="en-US" dirty="0" err="1">
                <a:latin typeface="Roboto Mono" charset="0"/>
                <a:ea typeface="Roboto Mono" charset="0"/>
              </a:rPr>
              <a:t>maka</a:t>
            </a:r>
            <a:r>
              <a:rPr lang="en-US" dirty="0">
                <a:latin typeface="Roboto Mono" charset="0"/>
                <a:ea typeface="Roboto Mono" charset="0"/>
              </a:rPr>
              <a:t> </a:t>
            </a:r>
            <a:r>
              <a:rPr lang="en-US" dirty="0" err="1">
                <a:latin typeface="Roboto Mono" charset="0"/>
                <a:ea typeface="Roboto Mono" charset="0"/>
              </a:rPr>
              <a:t>pintu</a:t>
            </a:r>
            <a:r>
              <a:rPr lang="en-US" dirty="0">
                <a:latin typeface="Roboto Mono" charset="0"/>
                <a:ea typeface="Roboto Mono" charset="0"/>
              </a:rPr>
              <a:t> </a:t>
            </a:r>
            <a:r>
              <a:rPr lang="en-US" dirty="0" err="1">
                <a:latin typeface="Roboto Mono" charset="0"/>
                <a:ea typeface="Roboto Mono" charset="0"/>
              </a:rPr>
              <a:t>terbuka</a:t>
            </a:r>
            <a:r>
              <a:rPr lang="en-US" dirty="0">
                <a:latin typeface="Roboto Mono" charset="0"/>
                <a:ea typeface="Roboto Mono" charset="0"/>
              </a:rPr>
              <a:t> </a:t>
            </a:r>
            <a:r>
              <a:rPr lang="en-US" dirty="0" err="1">
                <a:latin typeface="Roboto Mono" charset="0"/>
                <a:ea typeface="Roboto Mono" charset="0"/>
              </a:rPr>
              <a:t>dan</a:t>
            </a:r>
            <a:r>
              <a:rPr lang="en-US" dirty="0">
                <a:latin typeface="Roboto Mono" charset="0"/>
                <a:ea typeface="Roboto Mono" charset="0"/>
              </a:rPr>
              <a:t> </a:t>
            </a:r>
            <a:r>
              <a:rPr lang="en-US" dirty="0" err="1">
                <a:latin typeface="Roboto Mono" charset="0"/>
                <a:ea typeface="Roboto Mono" charset="0"/>
              </a:rPr>
              <a:t>jika</a:t>
            </a:r>
            <a:r>
              <a:rPr lang="en-US" dirty="0">
                <a:latin typeface="Roboto Mono" charset="0"/>
                <a:ea typeface="Roboto Mono" charset="0"/>
              </a:rPr>
              <a:t> </a:t>
            </a:r>
            <a:r>
              <a:rPr lang="en-US" dirty="0" err="1">
                <a:latin typeface="Roboto Mono" charset="0"/>
                <a:ea typeface="Roboto Mono" charset="0"/>
              </a:rPr>
              <a:t>salah</a:t>
            </a:r>
            <a:r>
              <a:rPr lang="en-US" dirty="0">
                <a:latin typeface="Roboto Mono" charset="0"/>
                <a:ea typeface="Roboto Mono" charset="0"/>
              </a:rPr>
              <a:t> </a:t>
            </a:r>
            <a:r>
              <a:rPr lang="en-US" dirty="0" err="1">
                <a:latin typeface="Roboto Mono" charset="0"/>
                <a:ea typeface="Roboto Mono" charset="0"/>
              </a:rPr>
              <a:t>memasukkan</a:t>
            </a:r>
            <a:r>
              <a:rPr lang="en-US" dirty="0">
                <a:latin typeface="Roboto Mono" charset="0"/>
                <a:ea typeface="Roboto Mono" charset="0"/>
              </a:rPr>
              <a:t> </a:t>
            </a:r>
            <a:r>
              <a:rPr lang="en-US" i="1" dirty="0">
                <a:latin typeface="Roboto Mono" charset="0"/>
                <a:ea typeface="Roboto Mono" charset="0"/>
              </a:rPr>
              <a:t>password</a:t>
            </a:r>
            <a:r>
              <a:rPr lang="id-ID" i="1" dirty="0">
                <a:latin typeface="Roboto Mono" charset="0"/>
                <a:ea typeface="Roboto Mono" charset="0"/>
              </a:rPr>
              <a:t> buzzer </a:t>
            </a:r>
            <a:r>
              <a:rPr lang="id-ID" dirty="0">
                <a:latin typeface="Roboto Mono" charset="0"/>
                <a:ea typeface="Roboto Mono" charset="0"/>
              </a:rPr>
              <a:t>akan berbunyi dan </a:t>
            </a:r>
            <a:r>
              <a:rPr lang="en-US" dirty="0" err="1">
                <a:latin typeface="Roboto Mono" charset="0"/>
                <a:ea typeface="Roboto Mono" charset="0"/>
              </a:rPr>
              <a:t>mengulang</a:t>
            </a:r>
            <a:r>
              <a:rPr lang="en-US" dirty="0">
                <a:latin typeface="Roboto Mono" charset="0"/>
                <a:ea typeface="Roboto Mono" charset="0"/>
              </a:rPr>
              <a:t> </a:t>
            </a:r>
            <a:r>
              <a:rPr lang="en-US" dirty="0" err="1">
                <a:latin typeface="Roboto Mono" charset="0"/>
                <a:ea typeface="Roboto Mono" charset="0"/>
              </a:rPr>
              <a:t>untuk</a:t>
            </a:r>
            <a:r>
              <a:rPr lang="en-US" dirty="0">
                <a:latin typeface="Roboto Mono" charset="0"/>
                <a:ea typeface="Roboto Mono" charset="0"/>
              </a:rPr>
              <a:t> </a:t>
            </a:r>
            <a:r>
              <a:rPr lang="en-US" dirty="0" err="1">
                <a:latin typeface="Roboto Mono" charset="0"/>
                <a:ea typeface="Roboto Mono" charset="0"/>
              </a:rPr>
              <a:t>memasukkan</a:t>
            </a:r>
            <a:r>
              <a:rPr lang="en-US" dirty="0">
                <a:latin typeface="Roboto Mono" charset="0"/>
                <a:ea typeface="Roboto Mono" charset="0"/>
              </a:rPr>
              <a:t> </a:t>
            </a:r>
            <a:r>
              <a:rPr lang="en-US" i="1" dirty="0">
                <a:latin typeface="Roboto Mono" charset="0"/>
                <a:ea typeface="Roboto Mono" charset="0"/>
              </a:rPr>
              <a:t>password. </a:t>
            </a:r>
            <a:r>
              <a:rPr lang="id-ID" dirty="0">
                <a:latin typeface="Roboto Mono" charset="0"/>
                <a:ea typeface="Roboto Mono" charset="0"/>
              </a:rPr>
              <a:t>Jika </a:t>
            </a:r>
            <a:r>
              <a:rPr lang="id-ID" i="1" dirty="0">
                <a:latin typeface="Roboto Mono" charset="0"/>
                <a:ea typeface="Roboto Mono" charset="0"/>
              </a:rPr>
              <a:t>pasword </a:t>
            </a:r>
            <a:r>
              <a:rPr lang="id-ID" dirty="0">
                <a:latin typeface="Roboto Mono" charset="0"/>
                <a:ea typeface="Roboto Mono" charset="0"/>
              </a:rPr>
              <a:t>sudah benar maka selenoid akan bekerja untuk membuka pintu brankas</a:t>
            </a:r>
            <a:r>
              <a:rPr lang="id-ID" dirty="0" smtClean="0">
                <a:latin typeface="Roboto Mono" charset="0"/>
                <a:ea typeface="Roboto Mono" charset="0"/>
              </a:rPr>
              <a:t>.</a:t>
            </a:r>
          </a:p>
          <a:p>
            <a:pPr marL="342900" lvl="6" indent="-342900" algn="just">
              <a:lnSpc>
                <a:spcPct val="150000"/>
              </a:lnSpc>
              <a:buFont typeface="+mj-lt"/>
              <a:buAutoNum type="arabicPeriod"/>
            </a:pPr>
            <a:endParaRPr lang="en-US" sz="600" dirty="0">
              <a:latin typeface="Roboto Mono" charset="0"/>
              <a:ea typeface="Roboto Mono" charset="0"/>
            </a:endParaRPr>
          </a:p>
          <a:p>
            <a:pPr marL="342900" lvl="6" indent="-342900" algn="just">
              <a:lnSpc>
                <a:spcPct val="150000"/>
              </a:lnSpc>
              <a:buFont typeface="+mj-lt"/>
              <a:buAutoNum type="arabicPeriod"/>
            </a:pPr>
            <a:r>
              <a:rPr lang="id-ID" dirty="0" smtClean="0">
                <a:latin typeface="Roboto Mono" charset="0"/>
                <a:ea typeface="Roboto Mono" charset="0"/>
              </a:rPr>
              <a:t>Rancang </a:t>
            </a:r>
            <a:r>
              <a:rPr lang="id-ID" dirty="0">
                <a:latin typeface="Roboto Mono" charset="0"/>
                <a:ea typeface="Roboto Mono" charset="0"/>
              </a:rPr>
              <a:t>bangun pengaman dengn menggunakan RFID dan keypad berbentu seperti brankas, tetapi pada proyek kali ini hanya dibuat prototype menggunakan kayu MDF yang dibuat sedemikian rupa sehingga berbentuk sama dengan brankas yang sesungguhnya</a:t>
            </a:r>
            <a:r>
              <a:rPr lang="id-ID" dirty="0" smtClean="0">
                <a:latin typeface="Roboto Mono" charset="0"/>
                <a:ea typeface="Roboto Mono" charset="0"/>
              </a:rPr>
              <a:t>.</a:t>
            </a:r>
          </a:p>
          <a:p>
            <a:pPr marL="342900" lvl="6" indent="-342900" algn="just">
              <a:lnSpc>
                <a:spcPct val="150000"/>
              </a:lnSpc>
              <a:buFont typeface="+mj-lt"/>
              <a:buAutoNum type="arabicPeriod"/>
            </a:pPr>
            <a:endParaRPr lang="en-US" sz="700" dirty="0">
              <a:latin typeface="Roboto Mono" charset="0"/>
              <a:ea typeface="Roboto Mono" charset="0"/>
            </a:endParaRPr>
          </a:p>
          <a:p>
            <a:pPr marL="342900" lvl="6" indent="-342900" algn="just">
              <a:lnSpc>
                <a:spcPct val="150000"/>
              </a:lnSpc>
              <a:buFont typeface="+mj-lt"/>
              <a:buAutoNum type="arabicPeriod"/>
            </a:pPr>
            <a:r>
              <a:rPr lang="id-ID" dirty="0" smtClean="0">
                <a:latin typeface="Roboto Mono" charset="0"/>
                <a:ea typeface="Roboto Mono" charset="0"/>
              </a:rPr>
              <a:t>Meningkatkan </a:t>
            </a:r>
            <a:r>
              <a:rPr lang="id-ID" dirty="0">
                <a:latin typeface="Roboto Mono" charset="0"/>
                <a:ea typeface="Roboto Mono" charset="0"/>
              </a:rPr>
              <a:t>keamana dengan selenoid door lock , </a:t>
            </a:r>
            <a:r>
              <a:rPr lang="en-US" dirty="0">
                <a:latin typeface="Roboto Mono" charset="0"/>
                <a:ea typeface="Roboto Mono" charset="0"/>
              </a:rPr>
              <a:t>Solenoid Door Lock </a:t>
            </a:r>
            <a:r>
              <a:rPr lang="en-US" dirty="0" err="1">
                <a:latin typeface="Roboto Mono" charset="0"/>
                <a:ea typeface="Roboto Mono" charset="0"/>
              </a:rPr>
              <a:t>adalah</a:t>
            </a:r>
            <a:r>
              <a:rPr lang="en-US" dirty="0">
                <a:latin typeface="Roboto Mono" charset="0"/>
                <a:ea typeface="Roboto Mono" charset="0"/>
              </a:rPr>
              <a:t> </a:t>
            </a:r>
            <a:r>
              <a:rPr lang="en-US" dirty="0" err="1">
                <a:latin typeface="Roboto Mono" charset="0"/>
                <a:ea typeface="Roboto Mono" charset="0"/>
              </a:rPr>
              <a:t>salah</a:t>
            </a:r>
            <a:r>
              <a:rPr lang="en-US" dirty="0">
                <a:latin typeface="Roboto Mono" charset="0"/>
                <a:ea typeface="Roboto Mono" charset="0"/>
              </a:rPr>
              <a:t> </a:t>
            </a:r>
            <a:r>
              <a:rPr lang="en-US" dirty="0" err="1">
                <a:latin typeface="Roboto Mono" charset="0"/>
                <a:ea typeface="Roboto Mono" charset="0"/>
              </a:rPr>
              <a:t>satu</a:t>
            </a:r>
            <a:r>
              <a:rPr lang="en-US" dirty="0">
                <a:latin typeface="Roboto Mono" charset="0"/>
                <a:ea typeface="Roboto Mono" charset="0"/>
              </a:rPr>
              <a:t> solenoid yang </a:t>
            </a:r>
            <a:r>
              <a:rPr lang="en-US" dirty="0" err="1">
                <a:latin typeface="Roboto Mono" charset="0"/>
                <a:ea typeface="Roboto Mono" charset="0"/>
              </a:rPr>
              <a:t>difungsikan</a:t>
            </a:r>
            <a:r>
              <a:rPr lang="en-US" dirty="0">
                <a:latin typeface="Roboto Mono" charset="0"/>
                <a:ea typeface="Roboto Mono" charset="0"/>
              </a:rPr>
              <a:t> </a:t>
            </a:r>
            <a:r>
              <a:rPr lang="en-US" dirty="0" err="1">
                <a:latin typeface="Roboto Mono" charset="0"/>
                <a:ea typeface="Roboto Mono" charset="0"/>
              </a:rPr>
              <a:t>khusus</a:t>
            </a:r>
            <a:r>
              <a:rPr lang="en-US" dirty="0">
                <a:latin typeface="Roboto Mono" charset="0"/>
                <a:ea typeface="Roboto Mono" charset="0"/>
              </a:rPr>
              <a:t> </a:t>
            </a:r>
            <a:r>
              <a:rPr lang="en-US" dirty="0" err="1">
                <a:latin typeface="Roboto Mono" charset="0"/>
                <a:ea typeface="Roboto Mono" charset="0"/>
              </a:rPr>
              <a:t>sebagai</a:t>
            </a:r>
            <a:r>
              <a:rPr lang="en-US" dirty="0">
                <a:latin typeface="Roboto Mono" charset="0"/>
                <a:ea typeface="Roboto Mono" charset="0"/>
              </a:rPr>
              <a:t> solenoid </a:t>
            </a:r>
            <a:r>
              <a:rPr lang="en-US" dirty="0" err="1">
                <a:latin typeface="Roboto Mono" charset="0"/>
                <a:ea typeface="Roboto Mono" charset="0"/>
              </a:rPr>
              <a:t>untuk</a:t>
            </a:r>
            <a:r>
              <a:rPr lang="en-US" dirty="0">
                <a:latin typeface="Roboto Mono" charset="0"/>
                <a:ea typeface="Roboto Mono" charset="0"/>
              </a:rPr>
              <a:t> </a:t>
            </a:r>
            <a:r>
              <a:rPr lang="en-US" dirty="0" err="1">
                <a:latin typeface="Roboto Mono" charset="0"/>
                <a:ea typeface="Roboto Mono" charset="0"/>
              </a:rPr>
              <a:t>pengunci</a:t>
            </a:r>
            <a:r>
              <a:rPr lang="en-US" dirty="0">
                <a:latin typeface="Roboto Mono" charset="0"/>
                <a:ea typeface="Roboto Mono" charset="0"/>
              </a:rPr>
              <a:t> p</a:t>
            </a:r>
            <a:r>
              <a:rPr lang="id-ID" dirty="0">
                <a:latin typeface="Roboto Mono" charset="0"/>
                <a:ea typeface="Roboto Mono" charset="0"/>
              </a:rPr>
              <a:t>intu</a:t>
            </a:r>
            <a:r>
              <a:rPr lang="en-US" dirty="0">
                <a:latin typeface="Roboto Mono" charset="0"/>
                <a:ea typeface="Roboto Mono" charset="0"/>
              </a:rPr>
              <a:t> </a:t>
            </a:r>
            <a:r>
              <a:rPr lang="en-US" dirty="0" err="1">
                <a:latin typeface="Roboto Mono" charset="0"/>
                <a:ea typeface="Roboto Mono" charset="0"/>
              </a:rPr>
              <a:t>secara</a:t>
            </a:r>
            <a:r>
              <a:rPr lang="en-US" dirty="0">
                <a:latin typeface="Roboto Mono" charset="0"/>
                <a:ea typeface="Roboto Mono" charset="0"/>
              </a:rPr>
              <a:t> </a:t>
            </a:r>
            <a:r>
              <a:rPr lang="en-US" dirty="0" err="1">
                <a:latin typeface="Roboto Mono" charset="0"/>
                <a:ea typeface="Roboto Mono" charset="0"/>
              </a:rPr>
              <a:t>elektronik</a:t>
            </a:r>
            <a:r>
              <a:rPr lang="en-US" dirty="0">
                <a:latin typeface="Roboto Mono" charset="0"/>
                <a:ea typeface="Roboto Mono" charset="0"/>
              </a:rPr>
              <a:t>. Solenoid </a:t>
            </a:r>
            <a:r>
              <a:rPr lang="en-US" dirty="0" err="1">
                <a:latin typeface="Roboto Mono" charset="0"/>
                <a:ea typeface="Roboto Mono" charset="0"/>
              </a:rPr>
              <a:t>ini</a:t>
            </a:r>
            <a:r>
              <a:rPr lang="en-US" dirty="0">
                <a:latin typeface="Roboto Mono" charset="0"/>
                <a:ea typeface="Roboto Mono" charset="0"/>
              </a:rPr>
              <a:t> </a:t>
            </a:r>
            <a:r>
              <a:rPr lang="en-US" dirty="0" err="1">
                <a:latin typeface="Roboto Mono" charset="0"/>
                <a:ea typeface="Roboto Mono" charset="0"/>
              </a:rPr>
              <a:t>mempunyai</a:t>
            </a:r>
            <a:r>
              <a:rPr lang="en-US" dirty="0">
                <a:latin typeface="Roboto Mono" charset="0"/>
                <a:ea typeface="Roboto Mono" charset="0"/>
              </a:rPr>
              <a:t> </a:t>
            </a:r>
            <a:r>
              <a:rPr lang="en-US" dirty="0" err="1">
                <a:latin typeface="Roboto Mono" charset="0"/>
                <a:ea typeface="Roboto Mono" charset="0"/>
              </a:rPr>
              <a:t>dua</a:t>
            </a:r>
            <a:r>
              <a:rPr lang="en-US" dirty="0">
                <a:latin typeface="Roboto Mono" charset="0"/>
                <a:ea typeface="Roboto Mono" charset="0"/>
              </a:rPr>
              <a:t> </a:t>
            </a:r>
            <a:r>
              <a:rPr lang="en-US" dirty="0" err="1">
                <a:latin typeface="Roboto Mono" charset="0"/>
                <a:ea typeface="Roboto Mono" charset="0"/>
              </a:rPr>
              <a:t>sistem</a:t>
            </a:r>
            <a:r>
              <a:rPr lang="en-US" dirty="0">
                <a:latin typeface="Roboto Mono" charset="0"/>
                <a:ea typeface="Roboto Mono" charset="0"/>
              </a:rPr>
              <a:t> </a:t>
            </a:r>
            <a:r>
              <a:rPr lang="en-US" dirty="0" err="1">
                <a:latin typeface="Roboto Mono" charset="0"/>
                <a:ea typeface="Roboto Mono" charset="0"/>
              </a:rPr>
              <a:t>kerja</a:t>
            </a:r>
            <a:r>
              <a:rPr lang="en-US" dirty="0">
                <a:latin typeface="Roboto Mono" charset="0"/>
                <a:ea typeface="Roboto Mono" charset="0"/>
              </a:rPr>
              <a:t>, </a:t>
            </a:r>
            <a:r>
              <a:rPr lang="en-US" dirty="0" err="1">
                <a:latin typeface="Roboto Mono" charset="0"/>
                <a:ea typeface="Roboto Mono" charset="0"/>
              </a:rPr>
              <a:t>yaitu</a:t>
            </a:r>
            <a:r>
              <a:rPr lang="en-US" dirty="0">
                <a:latin typeface="Roboto Mono" charset="0"/>
                <a:ea typeface="Roboto Mono" charset="0"/>
              </a:rPr>
              <a:t> </a:t>
            </a:r>
            <a:r>
              <a:rPr lang="en-US" dirty="0" err="1">
                <a:latin typeface="Roboto Mono" charset="0"/>
                <a:ea typeface="Roboto Mono" charset="0"/>
              </a:rPr>
              <a:t>Normaly</a:t>
            </a:r>
            <a:r>
              <a:rPr lang="en-US" dirty="0">
                <a:latin typeface="Roboto Mono" charset="0"/>
                <a:ea typeface="Roboto Mono" charset="0"/>
              </a:rPr>
              <a:t> Close (NC)</a:t>
            </a:r>
            <a:r>
              <a:rPr lang="en-US" dirty="0" err="1">
                <a:latin typeface="Roboto Mono" charset="0"/>
                <a:ea typeface="Roboto Mono" charset="0"/>
              </a:rPr>
              <a:t>dan</a:t>
            </a:r>
            <a:r>
              <a:rPr lang="en-US" dirty="0">
                <a:latin typeface="Roboto Mono" charset="0"/>
                <a:ea typeface="Roboto Mono" charset="0"/>
              </a:rPr>
              <a:t> </a:t>
            </a:r>
            <a:r>
              <a:rPr lang="en-US" dirty="0" err="1">
                <a:latin typeface="Roboto Mono" charset="0"/>
                <a:ea typeface="Roboto Mono" charset="0"/>
              </a:rPr>
              <a:t>Normaly</a:t>
            </a:r>
            <a:r>
              <a:rPr lang="en-US" dirty="0">
                <a:latin typeface="Roboto Mono" charset="0"/>
                <a:ea typeface="Roboto Mono" charset="0"/>
              </a:rPr>
              <a:t> Open (NO).</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2"/>
          <p:cNvSpPr txBox="1">
            <a:spLocks noGrp="1"/>
          </p:cNvSpPr>
          <p:nvPr>
            <p:ph type="body" idx="1"/>
          </p:nvPr>
        </p:nvSpPr>
        <p:spPr>
          <a:xfrm>
            <a:off x="3081986" y="267715"/>
            <a:ext cx="4956546" cy="7635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0" lvl="0" indent="0" algn="ctr" rtl="0">
              <a:spcBef>
                <a:spcPts val="0"/>
              </a:spcBef>
              <a:spcAft>
                <a:spcPts val="2100"/>
              </a:spcAft>
              <a:buNone/>
            </a:pPr>
            <a:r>
              <a:rPr sz="3200" b="1" dirty="0" smtClean="0"/>
              <a:t>SARAN </a:t>
            </a:r>
            <a:endParaRPr sz="3200" b="1" dirty="0"/>
          </a:p>
        </p:txBody>
      </p:sp>
      <p:sp>
        <p:nvSpPr>
          <p:cNvPr id="570" name="Google Shape;570;p32"/>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5" name="Google Shape;972;p41"/>
          <p:cNvGrpSpPr/>
          <p:nvPr/>
        </p:nvGrpSpPr>
        <p:grpSpPr>
          <a:xfrm>
            <a:off x="1924335" y="1323834"/>
            <a:ext cx="7820166" cy="4271748"/>
            <a:chOff x="1426375" y="2044125"/>
            <a:chExt cx="1590300" cy="1562700"/>
          </a:xfrm>
        </p:grpSpPr>
        <p:sp>
          <p:nvSpPr>
            <p:cNvPr id="6" name="Google Shape;973;p41"/>
            <p:cNvSpPr/>
            <p:nvPr/>
          </p:nvSpPr>
          <p:spPr>
            <a:xfrm>
              <a:off x="1426375" y="2120325"/>
              <a:ext cx="1514100" cy="1486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 name="Google Shape;974;p41"/>
            <p:cNvSpPr/>
            <p:nvPr/>
          </p:nvSpPr>
          <p:spPr>
            <a:xfrm>
              <a:off x="1502575" y="2044125"/>
              <a:ext cx="1514100" cy="1486500"/>
            </a:xfrm>
            <a:prstGeom prst="rect">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2606770" y="1955175"/>
            <a:ext cx="6830002" cy="2800767"/>
          </a:xfrm>
          <a:prstGeom prst="rect">
            <a:avLst/>
          </a:prstGeom>
        </p:spPr>
        <p:txBody>
          <a:bodyPr wrap="square">
            <a:spAutoFit/>
          </a:bodyPr>
          <a:lstStyle/>
          <a:p>
            <a:pPr algn="just"/>
            <a:r>
              <a:rPr lang="en-US" sz="1600" dirty="0">
                <a:latin typeface="Roboto Mono" charset="0"/>
                <a:ea typeface="Roboto Mono" charset="0"/>
              </a:rPr>
              <a:t>Dari </a:t>
            </a:r>
            <a:r>
              <a:rPr lang="en-US" sz="1600" dirty="0" err="1">
                <a:latin typeface="Roboto Mono" charset="0"/>
                <a:ea typeface="Roboto Mono" charset="0"/>
              </a:rPr>
              <a:t>hasil</a:t>
            </a:r>
            <a:r>
              <a:rPr lang="en-US" sz="1600" dirty="0">
                <a:latin typeface="Roboto Mono" charset="0"/>
                <a:ea typeface="Roboto Mono" charset="0"/>
              </a:rPr>
              <a:t> </a:t>
            </a:r>
            <a:r>
              <a:rPr lang="en-US" sz="1600" dirty="0" err="1">
                <a:latin typeface="Roboto Mono" charset="0"/>
                <a:ea typeface="Roboto Mono" charset="0"/>
              </a:rPr>
              <a:t>pembuatan</a:t>
            </a:r>
            <a:r>
              <a:rPr lang="en-US" sz="1600" dirty="0">
                <a:latin typeface="Roboto Mono" charset="0"/>
                <a:ea typeface="Roboto Mono" charset="0"/>
              </a:rPr>
              <a:t> </a:t>
            </a:r>
            <a:r>
              <a:rPr lang="en-US" sz="1600" dirty="0" err="1">
                <a:latin typeface="Roboto Mono" charset="0"/>
                <a:ea typeface="Roboto Mono" charset="0"/>
              </a:rPr>
              <a:t>alat</a:t>
            </a:r>
            <a:r>
              <a:rPr lang="en-US" sz="1600" dirty="0">
                <a:latin typeface="Roboto Mono" charset="0"/>
                <a:ea typeface="Roboto Mono" charset="0"/>
              </a:rPr>
              <a:t> </a:t>
            </a:r>
            <a:r>
              <a:rPr lang="en-US" sz="1600" dirty="0" err="1">
                <a:latin typeface="Roboto Mono" charset="0"/>
                <a:ea typeface="Roboto Mono" charset="0"/>
              </a:rPr>
              <a:t>ini</a:t>
            </a:r>
            <a:r>
              <a:rPr lang="en-US" sz="1600" dirty="0">
                <a:latin typeface="Roboto Mono" charset="0"/>
                <a:ea typeface="Roboto Mono" charset="0"/>
              </a:rPr>
              <a:t> </a:t>
            </a:r>
            <a:r>
              <a:rPr lang="en-US" sz="1600" dirty="0" err="1">
                <a:latin typeface="Roboto Mono" charset="0"/>
                <a:ea typeface="Roboto Mono" charset="0"/>
              </a:rPr>
              <a:t>masih</a:t>
            </a:r>
            <a:r>
              <a:rPr lang="en-US" sz="1600" dirty="0">
                <a:latin typeface="Roboto Mono" charset="0"/>
                <a:ea typeface="Roboto Mono" charset="0"/>
              </a:rPr>
              <a:t> </a:t>
            </a:r>
            <a:r>
              <a:rPr lang="en-US" sz="1600" dirty="0" err="1">
                <a:latin typeface="Roboto Mono" charset="0"/>
                <a:ea typeface="Roboto Mono" charset="0"/>
              </a:rPr>
              <a:t>terdapat</a:t>
            </a:r>
            <a:r>
              <a:rPr lang="en-US" sz="1600" dirty="0">
                <a:latin typeface="Roboto Mono" charset="0"/>
                <a:ea typeface="Roboto Mono" charset="0"/>
              </a:rPr>
              <a:t> </a:t>
            </a:r>
            <a:r>
              <a:rPr lang="en-US" sz="1600" dirty="0" err="1">
                <a:latin typeface="Roboto Mono" charset="0"/>
                <a:ea typeface="Roboto Mono" charset="0"/>
              </a:rPr>
              <a:t>kekurangan</a:t>
            </a:r>
            <a:r>
              <a:rPr lang="en-US" sz="1600" dirty="0">
                <a:latin typeface="Roboto Mono" charset="0"/>
                <a:ea typeface="Roboto Mono" charset="0"/>
              </a:rPr>
              <a:t> yang </a:t>
            </a:r>
            <a:r>
              <a:rPr lang="en-US" sz="1600" dirty="0" err="1">
                <a:latin typeface="Roboto Mono" charset="0"/>
                <a:ea typeface="Roboto Mono" charset="0"/>
              </a:rPr>
              <a:t>dapat</a:t>
            </a:r>
            <a:r>
              <a:rPr lang="en-US" sz="1600" dirty="0">
                <a:latin typeface="Roboto Mono" charset="0"/>
                <a:ea typeface="Roboto Mono" charset="0"/>
              </a:rPr>
              <a:t> </a:t>
            </a:r>
            <a:r>
              <a:rPr lang="en-US" sz="1600" dirty="0" err="1">
                <a:latin typeface="Roboto Mono" charset="0"/>
                <a:ea typeface="Roboto Mono" charset="0"/>
              </a:rPr>
              <a:t>ditambahkan</a:t>
            </a:r>
            <a:r>
              <a:rPr lang="en-US" sz="1600" dirty="0">
                <a:latin typeface="Roboto Mono" charset="0"/>
                <a:ea typeface="Roboto Mono" charset="0"/>
              </a:rPr>
              <a:t> </a:t>
            </a:r>
            <a:r>
              <a:rPr lang="en-US" sz="1600" dirty="0" err="1">
                <a:latin typeface="Roboto Mono" charset="0"/>
                <a:ea typeface="Roboto Mono" charset="0"/>
              </a:rPr>
              <a:t>dalam</a:t>
            </a:r>
            <a:r>
              <a:rPr lang="en-US" sz="1600" dirty="0">
                <a:latin typeface="Roboto Mono" charset="0"/>
                <a:ea typeface="Roboto Mono" charset="0"/>
              </a:rPr>
              <a:t> proses </a:t>
            </a:r>
            <a:r>
              <a:rPr lang="en-US" sz="1600" dirty="0" err="1">
                <a:latin typeface="Roboto Mono" charset="0"/>
                <a:ea typeface="Roboto Mono" charset="0"/>
              </a:rPr>
              <a:t>penyempurnaan</a:t>
            </a:r>
            <a:r>
              <a:rPr lang="en-US" sz="1600" dirty="0">
                <a:latin typeface="Roboto Mono" charset="0"/>
                <a:ea typeface="Roboto Mono" charset="0"/>
              </a:rPr>
              <a:t> </a:t>
            </a:r>
            <a:r>
              <a:rPr lang="en-US" sz="1600" dirty="0" err="1">
                <a:latin typeface="Roboto Mono" charset="0"/>
                <a:ea typeface="Roboto Mono" charset="0"/>
              </a:rPr>
              <a:t>alat</a:t>
            </a:r>
            <a:r>
              <a:rPr lang="id-ID" sz="1600" b="1" dirty="0">
                <a:latin typeface="Roboto Mono" charset="0"/>
                <a:ea typeface="Roboto Mono" charset="0"/>
              </a:rPr>
              <a:t> . </a:t>
            </a:r>
            <a:r>
              <a:rPr lang="id-ID" sz="1600" dirty="0">
                <a:latin typeface="Roboto Mono" charset="0"/>
                <a:ea typeface="Roboto Mono" charset="0"/>
              </a:rPr>
              <a:t>untuk meningkatkan keamanannya bisa ditambahkan fitur fitur lain seperti face id, sensor sidik jari, dll karena mengingat begitu pentingnya keamanan pada sebuah brankas yang sering dipakai untuk menyimpan barang barang penting</a:t>
            </a:r>
            <a:r>
              <a:rPr lang="id-ID" sz="1600" b="1" dirty="0">
                <a:latin typeface="Roboto Mono" charset="0"/>
                <a:ea typeface="Roboto Mono" charset="0"/>
              </a:rPr>
              <a:t> </a:t>
            </a:r>
            <a:r>
              <a:rPr lang="id-ID" sz="1600" dirty="0">
                <a:latin typeface="Roboto Mono" charset="0"/>
                <a:ea typeface="Roboto Mono" charset="0"/>
              </a:rPr>
              <a:t>tau bisa juga ditambah pengontrol jarak jauh agar pemilik brankas tahu rekam jejak secara real time kapan saja brankas itu dibuka agar menghindari pencurian brankas atau pembukaan brankas dengan bukan pemilik aslinya</a:t>
            </a:r>
            <a:endParaRPr lang="en-US" sz="1600" dirty="0">
              <a:latin typeface="Roboto Mono" charset="0"/>
              <a:ea typeface="Roboto Mono" charset="0"/>
            </a:endParaRPr>
          </a:p>
        </p:txBody>
      </p:sp>
    </p:spTree>
    <p:extLst>
      <p:ext uri="{BB962C8B-B14F-4D97-AF65-F5344CB8AC3E}">
        <p14:creationId xmlns:p14="http://schemas.microsoft.com/office/powerpoint/2010/main" val="20192173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44"/>
          <p:cNvSpPr txBox="1">
            <a:spLocks noGrp="1"/>
          </p:cNvSpPr>
          <p:nvPr>
            <p:ph type="title"/>
          </p:nvPr>
        </p:nvSpPr>
        <p:spPr>
          <a:xfrm>
            <a:off x="1672710" y="3015808"/>
            <a:ext cx="6308400" cy="7635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dirty="0"/>
              <a:t>Thank </a:t>
            </a:r>
            <a:r>
              <a:rPr lang="en" dirty="0">
                <a:solidFill>
                  <a:schemeClr val="lt2"/>
                </a:solidFill>
                <a:highlight>
                  <a:schemeClr val="accent3"/>
                </a:highlight>
              </a:rPr>
              <a:t>you!</a:t>
            </a:r>
            <a:endParaRPr dirty="0">
              <a:solidFill>
                <a:schemeClr val="lt2"/>
              </a:solidFill>
              <a:highlight>
                <a:schemeClr val="accent3"/>
              </a:highlight>
            </a:endParaRPr>
          </a:p>
        </p:txBody>
      </p:sp>
      <p:sp>
        <p:nvSpPr>
          <p:cNvPr id="1055" name="Google Shape;1055;p44"/>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1056" name="Google Shape;1056;p44"/>
          <p:cNvSpPr/>
          <p:nvPr/>
        </p:nvSpPr>
        <p:spPr>
          <a:xfrm rot="5400000">
            <a:off x="7387300" y="2907130"/>
            <a:ext cx="3330000" cy="7314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4"/>
          <p:cNvSpPr/>
          <p:nvPr/>
        </p:nvSpPr>
        <p:spPr>
          <a:xfrm rot="5400000">
            <a:off x="7520650" y="2806100"/>
            <a:ext cx="33300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txBox="1"/>
          <p:nvPr/>
        </p:nvSpPr>
        <p:spPr>
          <a:xfrm>
            <a:off x="9013375" y="1506800"/>
            <a:ext cx="322800" cy="32931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1900" b="1">
                <a:solidFill>
                  <a:schemeClr val="dk1"/>
                </a:solidFill>
                <a:latin typeface="Roboto Mono"/>
                <a:ea typeface="Roboto Mono"/>
                <a:cs typeface="Roboto Mono"/>
                <a:sym typeface="Roboto Mono"/>
              </a:rPr>
              <a:t>THANK</a:t>
            </a:r>
            <a:endParaRPr sz="1900" b="1">
              <a:solidFill>
                <a:schemeClr val="dk1"/>
              </a:solidFill>
              <a:latin typeface="Roboto Mono"/>
              <a:ea typeface="Roboto Mono"/>
              <a:cs typeface="Roboto Mono"/>
              <a:sym typeface="Roboto Mono"/>
            </a:endParaRPr>
          </a:p>
          <a:p>
            <a:pPr marL="0" lvl="0" indent="0" algn="ctr" rtl="0">
              <a:spcBef>
                <a:spcPts val="0"/>
              </a:spcBef>
              <a:spcAft>
                <a:spcPts val="0"/>
              </a:spcAft>
              <a:buNone/>
            </a:pPr>
            <a:r>
              <a:rPr lang="en" sz="1900" b="1">
                <a:solidFill>
                  <a:schemeClr val="dk1"/>
                </a:solidFill>
                <a:latin typeface="Roboto Mono"/>
                <a:ea typeface="Roboto Mono"/>
                <a:cs typeface="Roboto Mono"/>
                <a:sym typeface="Roboto Mono"/>
              </a:rPr>
              <a:t> YOU</a:t>
            </a:r>
            <a:endParaRPr sz="1900" b="1">
              <a:solidFill>
                <a:schemeClr val="dk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500" name="Google Shape;500;p26"/>
          <p:cNvSpPr txBox="1">
            <a:spLocks noGrp="1"/>
          </p:cNvSpPr>
          <p:nvPr>
            <p:ph type="title"/>
          </p:nvPr>
        </p:nvSpPr>
        <p:spPr>
          <a:xfrm>
            <a:off x="4471254" y="711081"/>
            <a:ext cx="3595509" cy="858437"/>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id-ID" sz="3600" dirty="0" smtClean="0"/>
              <a:t>GAMBAR ALAT</a:t>
            </a:r>
            <a:endParaRPr sz="3600" dirty="0"/>
          </a:p>
        </p:txBody>
      </p:sp>
      <p:sp>
        <p:nvSpPr>
          <p:cNvPr id="501" name="Google Shape;501;p26"/>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27"/>
          <p:cNvSpPr/>
          <p:nvPr/>
        </p:nvSpPr>
        <p:spPr>
          <a:xfrm>
            <a:off x="3040705" y="192091"/>
            <a:ext cx="6244200" cy="731400"/>
          </a:xfrm>
          <a:prstGeom prst="roundRect">
            <a:avLst>
              <a:gd name="adj" fmla="val 50000"/>
            </a:avLst>
          </a:prstGeom>
          <a:solidFill>
            <a:schemeClr val="l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txBox="1">
            <a:spLocks noGrp="1"/>
          </p:cNvSpPr>
          <p:nvPr>
            <p:ph type="title"/>
          </p:nvPr>
        </p:nvSpPr>
        <p:spPr>
          <a:xfrm>
            <a:off x="3418596" y="192091"/>
            <a:ext cx="51756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id-ID" dirty="0" smtClean="0"/>
              <a:t>LATAR BELAKANG</a:t>
            </a:r>
            <a:endParaRPr dirty="0"/>
          </a:p>
        </p:txBody>
      </p:sp>
      <p:sp>
        <p:nvSpPr>
          <p:cNvPr id="513" name="Google Shape;513;p27"/>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p:cNvSpPr txBox="1"/>
          <p:nvPr/>
        </p:nvSpPr>
        <p:spPr>
          <a:xfrm>
            <a:off x="425885" y="1358794"/>
            <a:ext cx="11473841" cy="4462760"/>
          </a:xfrm>
          <a:prstGeom prst="rect">
            <a:avLst/>
          </a:prstGeom>
          <a:noFill/>
        </p:spPr>
        <p:txBody>
          <a:bodyPr wrap="square" rtlCol="0">
            <a:spAutoFit/>
          </a:bodyPr>
          <a:lstStyle/>
          <a:p>
            <a:pPr algn="just">
              <a:lnSpc>
                <a:spcPct val="150000"/>
              </a:lnSpc>
            </a:pPr>
            <a:r>
              <a:rPr lang="en-US" b="1" dirty="0" err="1">
                <a:latin typeface="Roboto Mono" charset="0"/>
                <a:ea typeface="Roboto Mono" charset="0"/>
              </a:rPr>
              <a:t>Pada</a:t>
            </a:r>
            <a:r>
              <a:rPr lang="en-US" b="1" dirty="0">
                <a:latin typeface="Roboto Mono" charset="0"/>
                <a:ea typeface="Roboto Mono" charset="0"/>
              </a:rPr>
              <a:t> </a:t>
            </a:r>
            <a:r>
              <a:rPr lang="en-US" b="1" dirty="0" err="1">
                <a:latin typeface="Roboto Mono" charset="0"/>
                <a:ea typeface="Roboto Mono" charset="0"/>
              </a:rPr>
              <a:t>saat</a:t>
            </a:r>
            <a:r>
              <a:rPr lang="en-US" b="1" dirty="0">
                <a:latin typeface="Roboto Mono" charset="0"/>
                <a:ea typeface="Roboto Mono" charset="0"/>
              </a:rPr>
              <a:t> </a:t>
            </a:r>
            <a:r>
              <a:rPr lang="en-US" b="1" dirty="0" err="1">
                <a:latin typeface="Roboto Mono" charset="0"/>
                <a:ea typeface="Roboto Mono" charset="0"/>
              </a:rPr>
              <a:t>ini</a:t>
            </a:r>
            <a:r>
              <a:rPr lang="en-US" b="1" dirty="0">
                <a:latin typeface="Roboto Mono" charset="0"/>
                <a:ea typeface="Roboto Mono" charset="0"/>
              </a:rPr>
              <a:t> </a:t>
            </a:r>
            <a:r>
              <a:rPr lang="en-US" b="1" dirty="0" err="1">
                <a:latin typeface="Roboto Mono" charset="0"/>
                <a:ea typeface="Roboto Mono" charset="0"/>
              </a:rPr>
              <a:t>teknologi</a:t>
            </a:r>
            <a:r>
              <a:rPr lang="en-US" b="1" dirty="0">
                <a:latin typeface="Roboto Mono" charset="0"/>
                <a:ea typeface="Roboto Mono" charset="0"/>
              </a:rPr>
              <a:t> </a:t>
            </a:r>
            <a:r>
              <a:rPr lang="en-US" b="1" dirty="0" err="1">
                <a:latin typeface="Roboto Mono" charset="0"/>
                <a:ea typeface="Roboto Mono" charset="0"/>
              </a:rPr>
              <a:t>berkembang</a:t>
            </a:r>
            <a:r>
              <a:rPr lang="en-US" b="1" dirty="0">
                <a:latin typeface="Roboto Mono" charset="0"/>
                <a:ea typeface="Roboto Mono" charset="0"/>
              </a:rPr>
              <a:t> </a:t>
            </a:r>
            <a:r>
              <a:rPr lang="en-US" b="1" dirty="0" err="1">
                <a:latin typeface="Roboto Mono" charset="0"/>
                <a:ea typeface="Roboto Mono" charset="0"/>
              </a:rPr>
              <a:t>sangat</a:t>
            </a:r>
            <a:r>
              <a:rPr lang="en-US" b="1" dirty="0">
                <a:latin typeface="Roboto Mono" charset="0"/>
                <a:ea typeface="Roboto Mono" charset="0"/>
              </a:rPr>
              <a:t> </a:t>
            </a:r>
            <a:r>
              <a:rPr lang="en-US" b="1" dirty="0" err="1">
                <a:latin typeface="Roboto Mono" charset="0"/>
                <a:ea typeface="Roboto Mono" charset="0"/>
              </a:rPr>
              <a:t>cepat</a:t>
            </a:r>
            <a:r>
              <a:rPr lang="en-US" b="1" dirty="0">
                <a:latin typeface="Roboto Mono" charset="0"/>
                <a:ea typeface="Roboto Mono" charset="0"/>
              </a:rPr>
              <a:t>. </a:t>
            </a:r>
            <a:r>
              <a:rPr lang="en-US" b="1" dirty="0" err="1">
                <a:latin typeface="Roboto Mono" charset="0"/>
                <a:ea typeface="Roboto Mono" charset="0"/>
              </a:rPr>
              <a:t>Segala</a:t>
            </a:r>
            <a:r>
              <a:rPr lang="en-US" b="1" dirty="0">
                <a:latin typeface="Roboto Mono" charset="0"/>
                <a:ea typeface="Roboto Mono" charset="0"/>
              </a:rPr>
              <a:t> </a:t>
            </a:r>
            <a:r>
              <a:rPr lang="en-US" b="1" dirty="0" err="1">
                <a:latin typeface="Roboto Mono" charset="0"/>
                <a:ea typeface="Roboto Mono" charset="0"/>
              </a:rPr>
              <a:t>upaya</a:t>
            </a:r>
            <a:r>
              <a:rPr lang="en-US" b="1" dirty="0">
                <a:latin typeface="Roboto Mono" charset="0"/>
                <a:ea typeface="Roboto Mono" charset="0"/>
              </a:rPr>
              <a:t> </a:t>
            </a:r>
            <a:r>
              <a:rPr lang="en-US" b="1" dirty="0" err="1">
                <a:latin typeface="Roboto Mono" charset="0"/>
                <a:ea typeface="Roboto Mono" charset="0"/>
              </a:rPr>
              <a:t>dilakukan</a:t>
            </a:r>
            <a:r>
              <a:rPr lang="en-US" b="1" dirty="0">
                <a:latin typeface="Roboto Mono" charset="0"/>
                <a:ea typeface="Roboto Mono" charset="0"/>
              </a:rPr>
              <a:t> demi </a:t>
            </a:r>
            <a:r>
              <a:rPr lang="en-US" b="1" dirty="0" err="1">
                <a:latin typeface="Roboto Mono" charset="0"/>
                <a:ea typeface="Roboto Mono" charset="0"/>
              </a:rPr>
              <a:t>mempermudah</a:t>
            </a:r>
            <a:r>
              <a:rPr lang="en-US" b="1" dirty="0">
                <a:latin typeface="Roboto Mono" charset="0"/>
                <a:ea typeface="Roboto Mono" charset="0"/>
              </a:rPr>
              <a:t> </a:t>
            </a:r>
            <a:r>
              <a:rPr lang="en-US" b="1" dirty="0" err="1">
                <a:latin typeface="Roboto Mono" charset="0"/>
                <a:ea typeface="Roboto Mono" charset="0"/>
              </a:rPr>
              <a:t>pekerjaan</a:t>
            </a:r>
            <a:r>
              <a:rPr lang="en-US" b="1" dirty="0">
                <a:latin typeface="Roboto Mono" charset="0"/>
                <a:ea typeface="Roboto Mono" charset="0"/>
              </a:rPr>
              <a:t> </a:t>
            </a:r>
            <a:r>
              <a:rPr lang="en-US" b="1" dirty="0" err="1">
                <a:latin typeface="Roboto Mono" charset="0"/>
                <a:ea typeface="Roboto Mono" charset="0"/>
              </a:rPr>
              <a:t>manusia</a:t>
            </a:r>
            <a:r>
              <a:rPr lang="en-US" b="1" dirty="0">
                <a:latin typeface="Roboto Mono" charset="0"/>
                <a:ea typeface="Roboto Mono" charset="0"/>
              </a:rPr>
              <a:t> </a:t>
            </a:r>
            <a:r>
              <a:rPr lang="en-US" b="1" dirty="0" err="1">
                <a:latin typeface="Roboto Mono" charset="0"/>
                <a:ea typeface="Roboto Mono" charset="0"/>
              </a:rPr>
              <a:t>dari</a:t>
            </a:r>
            <a:r>
              <a:rPr lang="en-US" b="1" dirty="0">
                <a:latin typeface="Roboto Mono" charset="0"/>
                <a:ea typeface="Roboto Mono" charset="0"/>
              </a:rPr>
              <a:t> </a:t>
            </a:r>
            <a:r>
              <a:rPr lang="en-US" b="1" dirty="0" err="1">
                <a:latin typeface="Roboto Mono" charset="0"/>
                <a:ea typeface="Roboto Mono" charset="0"/>
              </a:rPr>
              <a:t>waktu</a:t>
            </a:r>
            <a:r>
              <a:rPr lang="en-US" b="1" dirty="0">
                <a:latin typeface="Roboto Mono" charset="0"/>
                <a:ea typeface="Roboto Mono" charset="0"/>
              </a:rPr>
              <a:t> </a:t>
            </a:r>
            <a:r>
              <a:rPr lang="en-US" b="1" dirty="0" err="1">
                <a:latin typeface="Roboto Mono" charset="0"/>
                <a:ea typeface="Roboto Mono" charset="0"/>
              </a:rPr>
              <a:t>kewaktu</a:t>
            </a:r>
            <a:r>
              <a:rPr lang="en-US" b="1" dirty="0">
                <a:latin typeface="Roboto Mono" charset="0"/>
                <a:ea typeface="Roboto Mono" charset="0"/>
              </a:rPr>
              <a:t> yang </a:t>
            </a:r>
            <a:r>
              <a:rPr lang="en-US" b="1" dirty="0" err="1">
                <a:latin typeface="Roboto Mono" charset="0"/>
                <a:ea typeface="Roboto Mono" charset="0"/>
              </a:rPr>
              <a:t>membutuhkan</a:t>
            </a:r>
            <a:r>
              <a:rPr lang="en-US" b="1" dirty="0">
                <a:latin typeface="Roboto Mono" charset="0"/>
                <a:ea typeface="Roboto Mono" charset="0"/>
              </a:rPr>
              <a:t> </a:t>
            </a:r>
            <a:r>
              <a:rPr lang="en-US" b="1" dirty="0" err="1">
                <a:latin typeface="Roboto Mono" charset="0"/>
                <a:ea typeface="Roboto Mono" charset="0"/>
              </a:rPr>
              <a:t>mobilitas</a:t>
            </a:r>
            <a:r>
              <a:rPr lang="en-US" b="1" dirty="0">
                <a:latin typeface="Roboto Mono" charset="0"/>
                <a:ea typeface="Roboto Mono" charset="0"/>
              </a:rPr>
              <a:t> </a:t>
            </a:r>
            <a:r>
              <a:rPr lang="en-US" b="1" dirty="0" err="1">
                <a:latin typeface="Roboto Mono" charset="0"/>
                <a:ea typeface="Roboto Mono" charset="0"/>
              </a:rPr>
              <a:t>tinggi</a:t>
            </a:r>
            <a:r>
              <a:rPr lang="en-US" b="1" dirty="0">
                <a:latin typeface="Roboto Mono" charset="0"/>
                <a:ea typeface="Roboto Mono" charset="0"/>
              </a:rPr>
              <a:t> </a:t>
            </a:r>
            <a:r>
              <a:rPr lang="en-US" b="1" dirty="0" err="1">
                <a:latin typeface="Roboto Mono" charset="0"/>
                <a:ea typeface="Roboto Mono" charset="0"/>
              </a:rPr>
              <a:t>dalam</a:t>
            </a:r>
            <a:r>
              <a:rPr lang="en-US" b="1" dirty="0">
                <a:latin typeface="Roboto Mono" charset="0"/>
                <a:ea typeface="Roboto Mono" charset="0"/>
              </a:rPr>
              <a:t> </a:t>
            </a:r>
            <a:r>
              <a:rPr lang="en-US" b="1" dirty="0" err="1">
                <a:latin typeface="Roboto Mono" charset="0"/>
                <a:ea typeface="Roboto Mono" charset="0"/>
              </a:rPr>
              <a:t>melakukan</a:t>
            </a:r>
            <a:r>
              <a:rPr lang="en-US" b="1" dirty="0">
                <a:latin typeface="Roboto Mono" charset="0"/>
                <a:ea typeface="Roboto Mono" charset="0"/>
              </a:rPr>
              <a:t> </a:t>
            </a:r>
            <a:r>
              <a:rPr lang="en-US" b="1" dirty="0" err="1">
                <a:latin typeface="Roboto Mono" charset="0"/>
                <a:ea typeface="Roboto Mono" charset="0"/>
              </a:rPr>
              <a:t>pekerjaan</a:t>
            </a:r>
            <a:r>
              <a:rPr lang="en-US" b="1" dirty="0">
                <a:latin typeface="Roboto Mono" charset="0"/>
                <a:ea typeface="Roboto Mono" charset="0"/>
              </a:rPr>
              <a:t> </a:t>
            </a:r>
            <a:r>
              <a:rPr lang="en-US" b="1" dirty="0" err="1">
                <a:latin typeface="Roboto Mono" charset="0"/>
                <a:ea typeface="Roboto Mono" charset="0"/>
              </a:rPr>
              <a:t>serta</a:t>
            </a:r>
            <a:r>
              <a:rPr lang="en-US" b="1" dirty="0">
                <a:latin typeface="Roboto Mono" charset="0"/>
                <a:ea typeface="Roboto Mono" charset="0"/>
              </a:rPr>
              <a:t> </a:t>
            </a:r>
            <a:r>
              <a:rPr lang="en-US" b="1" dirty="0" err="1">
                <a:latin typeface="Roboto Mono" charset="0"/>
                <a:ea typeface="Roboto Mono" charset="0"/>
              </a:rPr>
              <a:t>otomatisasi</a:t>
            </a:r>
            <a:r>
              <a:rPr lang="en-US" b="1" dirty="0">
                <a:latin typeface="Roboto Mono" charset="0"/>
                <a:ea typeface="Roboto Mono" charset="0"/>
              </a:rPr>
              <a:t> </a:t>
            </a:r>
            <a:r>
              <a:rPr lang="en-US" b="1" dirty="0" err="1">
                <a:latin typeface="Roboto Mono" charset="0"/>
                <a:ea typeface="Roboto Mono" charset="0"/>
              </a:rPr>
              <a:t>sehingga</a:t>
            </a:r>
            <a:r>
              <a:rPr lang="en-US" b="1" dirty="0">
                <a:latin typeface="Roboto Mono" charset="0"/>
                <a:ea typeface="Roboto Mono" charset="0"/>
              </a:rPr>
              <a:t> </a:t>
            </a:r>
            <a:r>
              <a:rPr lang="en-US" b="1" dirty="0" err="1">
                <a:latin typeface="Roboto Mono" charset="0"/>
                <a:ea typeface="Roboto Mono" charset="0"/>
              </a:rPr>
              <a:t>manusia</a:t>
            </a:r>
            <a:r>
              <a:rPr lang="en-US" b="1" dirty="0">
                <a:latin typeface="Roboto Mono" charset="0"/>
                <a:ea typeface="Roboto Mono" charset="0"/>
              </a:rPr>
              <a:t> </a:t>
            </a:r>
            <a:r>
              <a:rPr lang="en-US" b="1" dirty="0" err="1">
                <a:latin typeface="Roboto Mono" charset="0"/>
                <a:ea typeface="Roboto Mono" charset="0"/>
              </a:rPr>
              <a:t>mendapat</a:t>
            </a:r>
            <a:r>
              <a:rPr lang="en-US" b="1" dirty="0">
                <a:latin typeface="Roboto Mono" charset="0"/>
                <a:ea typeface="Roboto Mono" charset="0"/>
              </a:rPr>
              <a:t> </a:t>
            </a:r>
            <a:r>
              <a:rPr lang="en-US" b="1" dirty="0" err="1">
                <a:latin typeface="Roboto Mono" charset="0"/>
                <a:ea typeface="Roboto Mono" charset="0"/>
              </a:rPr>
              <a:t>kemudahan</a:t>
            </a:r>
            <a:r>
              <a:rPr lang="en-US" b="1" dirty="0">
                <a:latin typeface="Roboto Mono" charset="0"/>
                <a:ea typeface="Roboto Mono" charset="0"/>
              </a:rPr>
              <a:t> </a:t>
            </a:r>
            <a:r>
              <a:rPr lang="en-US" b="1" dirty="0" err="1">
                <a:latin typeface="Roboto Mono" charset="0"/>
                <a:ea typeface="Roboto Mono" charset="0"/>
              </a:rPr>
              <a:t>dari</a:t>
            </a:r>
            <a:r>
              <a:rPr lang="en-US" b="1" dirty="0">
                <a:latin typeface="Roboto Mono" charset="0"/>
                <a:ea typeface="Roboto Mono" charset="0"/>
              </a:rPr>
              <a:t> </a:t>
            </a:r>
            <a:r>
              <a:rPr lang="en-US" b="1" dirty="0" err="1">
                <a:latin typeface="Roboto Mono" charset="0"/>
                <a:ea typeface="Roboto Mono" charset="0"/>
              </a:rPr>
              <a:t>teknologi</a:t>
            </a:r>
            <a:r>
              <a:rPr lang="en-US" b="1" dirty="0">
                <a:latin typeface="Roboto Mono" charset="0"/>
                <a:ea typeface="Roboto Mono" charset="0"/>
              </a:rPr>
              <a:t> </a:t>
            </a:r>
            <a:r>
              <a:rPr lang="en-US" b="1" dirty="0" err="1" smtClean="0">
                <a:latin typeface="Roboto Mono" charset="0"/>
                <a:ea typeface="Roboto Mono" charset="0"/>
              </a:rPr>
              <a:t>tersebut</a:t>
            </a:r>
            <a:r>
              <a:rPr lang="id-ID" b="1" dirty="0" smtClean="0">
                <a:latin typeface="Roboto Mono" charset="0"/>
                <a:ea typeface="Roboto Mono" charset="0"/>
              </a:rPr>
              <a:t>.</a:t>
            </a:r>
          </a:p>
          <a:p>
            <a:pPr algn="just">
              <a:lnSpc>
                <a:spcPct val="150000"/>
              </a:lnSpc>
            </a:pPr>
            <a:r>
              <a:rPr lang="en-US" b="1" dirty="0" err="1">
                <a:latin typeface="Roboto Mono" charset="0"/>
                <a:ea typeface="Roboto Mono" charset="0"/>
              </a:rPr>
              <a:t>Perkembangan</a:t>
            </a:r>
            <a:r>
              <a:rPr lang="en-US" b="1" dirty="0">
                <a:latin typeface="Roboto Mono" charset="0"/>
                <a:ea typeface="Roboto Mono" charset="0"/>
              </a:rPr>
              <a:t> </a:t>
            </a:r>
            <a:r>
              <a:rPr lang="en-US" b="1" dirty="0" err="1">
                <a:latin typeface="Roboto Mono" charset="0"/>
                <a:ea typeface="Roboto Mono" charset="0"/>
              </a:rPr>
              <a:t>teknologi</a:t>
            </a:r>
            <a:r>
              <a:rPr lang="en-US" b="1" dirty="0">
                <a:latin typeface="Roboto Mono" charset="0"/>
                <a:ea typeface="Roboto Mono" charset="0"/>
              </a:rPr>
              <a:t> </a:t>
            </a:r>
            <a:r>
              <a:rPr lang="en-US" b="1" dirty="0" err="1">
                <a:latin typeface="Roboto Mono" charset="0"/>
                <a:ea typeface="Roboto Mono" charset="0"/>
              </a:rPr>
              <a:t>untuk</a:t>
            </a:r>
            <a:r>
              <a:rPr lang="en-US" b="1" dirty="0">
                <a:latin typeface="Roboto Mono" charset="0"/>
                <a:ea typeface="Roboto Mono" charset="0"/>
              </a:rPr>
              <a:t> </a:t>
            </a:r>
            <a:r>
              <a:rPr lang="en-US" b="1" dirty="0" err="1">
                <a:latin typeface="Roboto Mono" charset="0"/>
                <a:ea typeface="Roboto Mono" charset="0"/>
              </a:rPr>
              <a:t>sebuah</a:t>
            </a:r>
            <a:r>
              <a:rPr lang="en-US" b="1" dirty="0">
                <a:latin typeface="Roboto Mono" charset="0"/>
                <a:ea typeface="Roboto Mono" charset="0"/>
              </a:rPr>
              <a:t> </a:t>
            </a:r>
            <a:r>
              <a:rPr lang="en-US" b="1" dirty="0" err="1">
                <a:latin typeface="Roboto Mono" charset="0"/>
                <a:ea typeface="Roboto Mono" charset="0"/>
              </a:rPr>
              <a:t>sistem</a:t>
            </a:r>
            <a:r>
              <a:rPr lang="en-US" b="1" dirty="0">
                <a:latin typeface="Roboto Mono" charset="0"/>
                <a:ea typeface="Roboto Mono" charset="0"/>
              </a:rPr>
              <a:t> </a:t>
            </a:r>
            <a:r>
              <a:rPr lang="en-US" b="1" dirty="0" err="1">
                <a:latin typeface="Roboto Mono" charset="0"/>
                <a:ea typeface="Roboto Mono" charset="0"/>
              </a:rPr>
              <a:t>keamanan</a:t>
            </a:r>
            <a:r>
              <a:rPr lang="en-US" b="1" dirty="0">
                <a:latin typeface="Roboto Mono" charset="0"/>
                <a:ea typeface="Roboto Mono" charset="0"/>
              </a:rPr>
              <a:t> </a:t>
            </a:r>
            <a:r>
              <a:rPr lang="en-US" b="1" dirty="0" err="1">
                <a:latin typeface="Roboto Mono" charset="0"/>
                <a:ea typeface="Roboto Mono" charset="0"/>
              </a:rPr>
              <a:t>juga</a:t>
            </a:r>
            <a:r>
              <a:rPr lang="en-US" b="1" dirty="0">
                <a:latin typeface="Roboto Mono" charset="0"/>
                <a:ea typeface="Roboto Mono" charset="0"/>
              </a:rPr>
              <a:t> </a:t>
            </a:r>
            <a:r>
              <a:rPr lang="en-US" b="1" dirty="0" err="1">
                <a:latin typeface="Roboto Mono" charset="0"/>
                <a:ea typeface="Roboto Mono" charset="0"/>
              </a:rPr>
              <a:t>diperlukan</a:t>
            </a:r>
            <a:r>
              <a:rPr lang="en-US" b="1" dirty="0">
                <a:latin typeface="Roboto Mono" charset="0"/>
                <a:ea typeface="Roboto Mono" charset="0"/>
              </a:rPr>
              <a:t>, </a:t>
            </a:r>
            <a:r>
              <a:rPr lang="en-US" b="1" dirty="0" err="1">
                <a:latin typeface="Roboto Mono" charset="0"/>
                <a:ea typeface="Roboto Mono" charset="0"/>
              </a:rPr>
              <a:t>khususnya</a:t>
            </a:r>
            <a:r>
              <a:rPr lang="en-US" b="1" dirty="0">
                <a:latin typeface="Roboto Mono" charset="0"/>
                <a:ea typeface="Roboto Mono" charset="0"/>
              </a:rPr>
              <a:t> </a:t>
            </a:r>
            <a:r>
              <a:rPr lang="en-US" b="1" dirty="0" err="1">
                <a:latin typeface="Roboto Mono" charset="0"/>
                <a:ea typeface="Roboto Mono" charset="0"/>
              </a:rPr>
              <a:t>sistem</a:t>
            </a:r>
            <a:r>
              <a:rPr lang="en-US" b="1" dirty="0">
                <a:latin typeface="Roboto Mono" charset="0"/>
                <a:ea typeface="Roboto Mono" charset="0"/>
              </a:rPr>
              <a:t> </a:t>
            </a:r>
            <a:r>
              <a:rPr lang="en-US" b="1" dirty="0" err="1">
                <a:latin typeface="Roboto Mono" charset="0"/>
                <a:ea typeface="Roboto Mono" charset="0"/>
              </a:rPr>
              <a:t>keamanan</a:t>
            </a:r>
            <a:r>
              <a:rPr lang="en-US" b="1" dirty="0">
                <a:latin typeface="Roboto Mono" charset="0"/>
                <a:ea typeface="Roboto Mono" charset="0"/>
              </a:rPr>
              <a:t> </a:t>
            </a:r>
            <a:r>
              <a:rPr lang="en-US" b="1" dirty="0" err="1">
                <a:latin typeface="Roboto Mono" charset="0"/>
                <a:ea typeface="Roboto Mono" charset="0"/>
              </a:rPr>
              <a:t>terhadap</a:t>
            </a:r>
            <a:r>
              <a:rPr lang="en-US" b="1" dirty="0">
                <a:latin typeface="Roboto Mono" charset="0"/>
                <a:ea typeface="Roboto Mono" charset="0"/>
              </a:rPr>
              <a:t> </a:t>
            </a:r>
            <a:r>
              <a:rPr lang="en-US" b="1" dirty="0" err="1">
                <a:latin typeface="Roboto Mono" charset="0"/>
                <a:ea typeface="Roboto Mono" charset="0"/>
              </a:rPr>
              <a:t>penyimpanan</a:t>
            </a:r>
            <a:r>
              <a:rPr lang="en-US" b="1" dirty="0">
                <a:latin typeface="Roboto Mono" charset="0"/>
                <a:ea typeface="Roboto Mono" charset="0"/>
              </a:rPr>
              <a:t> </a:t>
            </a:r>
            <a:r>
              <a:rPr lang="en-US" b="1" dirty="0" err="1">
                <a:latin typeface="Roboto Mono" charset="0"/>
                <a:ea typeface="Roboto Mono" charset="0"/>
              </a:rPr>
              <a:t>barang</a:t>
            </a:r>
            <a:r>
              <a:rPr lang="en-US" b="1" dirty="0">
                <a:latin typeface="Roboto Mono" charset="0"/>
                <a:ea typeface="Roboto Mono" charset="0"/>
              </a:rPr>
              <a:t> </a:t>
            </a:r>
            <a:r>
              <a:rPr lang="en-US" b="1" dirty="0" err="1">
                <a:latin typeface="Roboto Mono" charset="0"/>
                <a:ea typeface="Roboto Mono" charset="0"/>
              </a:rPr>
              <a:t>dan</a:t>
            </a:r>
            <a:r>
              <a:rPr lang="en-US" b="1" dirty="0">
                <a:latin typeface="Roboto Mono" charset="0"/>
                <a:ea typeface="Roboto Mono" charset="0"/>
              </a:rPr>
              <a:t> </a:t>
            </a:r>
            <a:r>
              <a:rPr lang="en-US" b="1" dirty="0" err="1">
                <a:latin typeface="Roboto Mono" charset="0"/>
                <a:ea typeface="Roboto Mono" charset="0"/>
              </a:rPr>
              <a:t>surat-surat</a:t>
            </a:r>
            <a:r>
              <a:rPr lang="en-US" b="1" dirty="0">
                <a:latin typeface="Roboto Mono" charset="0"/>
                <a:ea typeface="Roboto Mono" charset="0"/>
              </a:rPr>
              <a:t> </a:t>
            </a:r>
            <a:r>
              <a:rPr lang="en-US" b="1" dirty="0" err="1">
                <a:latin typeface="Roboto Mono" charset="0"/>
                <a:ea typeface="Roboto Mono" charset="0"/>
              </a:rPr>
              <a:t>berharga</a:t>
            </a:r>
            <a:r>
              <a:rPr lang="en-US" b="1" dirty="0">
                <a:latin typeface="Roboto Mono" charset="0"/>
                <a:ea typeface="Roboto Mono" charset="0"/>
              </a:rPr>
              <a:t> </a:t>
            </a:r>
            <a:r>
              <a:rPr lang="en-US" b="1" dirty="0" err="1">
                <a:latin typeface="Roboto Mono" charset="0"/>
                <a:ea typeface="Roboto Mono" charset="0"/>
              </a:rPr>
              <a:t>seperti</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sendiri</a:t>
            </a:r>
            <a:r>
              <a:rPr lang="en-US" b="1" dirty="0">
                <a:latin typeface="Roboto Mono" charset="0"/>
                <a:ea typeface="Roboto Mono" charset="0"/>
              </a:rPr>
              <a:t> </a:t>
            </a:r>
            <a:r>
              <a:rPr lang="en-US" b="1" dirty="0" err="1">
                <a:latin typeface="Roboto Mono" charset="0"/>
                <a:ea typeface="Roboto Mono" charset="0"/>
              </a:rPr>
              <a:t>merupakan</a:t>
            </a:r>
            <a:r>
              <a:rPr lang="en-US" b="1" dirty="0">
                <a:latin typeface="Roboto Mono" charset="0"/>
                <a:ea typeface="Roboto Mono" charset="0"/>
              </a:rPr>
              <a:t> </a:t>
            </a:r>
            <a:r>
              <a:rPr lang="en-US" b="1" dirty="0" err="1">
                <a:latin typeface="Roboto Mono" charset="0"/>
                <a:ea typeface="Roboto Mono" charset="0"/>
              </a:rPr>
              <a:t>lemari</a:t>
            </a:r>
            <a:r>
              <a:rPr lang="en-US" b="1" dirty="0">
                <a:latin typeface="Roboto Mono" charset="0"/>
                <a:ea typeface="Roboto Mono" charset="0"/>
              </a:rPr>
              <a:t> </a:t>
            </a:r>
            <a:r>
              <a:rPr lang="en-US" b="1" dirty="0" err="1">
                <a:latin typeface="Roboto Mono" charset="0"/>
                <a:ea typeface="Roboto Mono" charset="0"/>
              </a:rPr>
              <a:t>atau</a:t>
            </a:r>
            <a:r>
              <a:rPr lang="en-US" b="1" dirty="0">
                <a:latin typeface="Roboto Mono" charset="0"/>
                <a:ea typeface="Roboto Mono" charset="0"/>
              </a:rPr>
              <a:t> </a:t>
            </a:r>
            <a:r>
              <a:rPr lang="en-US" b="1" dirty="0" err="1">
                <a:latin typeface="Roboto Mono" charset="0"/>
                <a:ea typeface="Roboto Mono" charset="0"/>
              </a:rPr>
              <a:t>kotak</a:t>
            </a:r>
            <a:r>
              <a:rPr lang="en-US" b="1" dirty="0">
                <a:latin typeface="Roboto Mono" charset="0"/>
                <a:ea typeface="Roboto Mono" charset="0"/>
              </a:rPr>
              <a:t> </a:t>
            </a:r>
            <a:r>
              <a:rPr lang="en-US" b="1" dirty="0" err="1">
                <a:latin typeface="Roboto Mono" charset="0"/>
                <a:ea typeface="Roboto Mono" charset="0"/>
              </a:rPr>
              <a:t>besi</a:t>
            </a:r>
            <a:r>
              <a:rPr lang="en-US" b="1" dirty="0">
                <a:latin typeface="Roboto Mono" charset="0"/>
                <a:ea typeface="Roboto Mono" charset="0"/>
              </a:rPr>
              <a:t> yang </a:t>
            </a:r>
            <a:r>
              <a:rPr lang="en-US" b="1" dirty="0" err="1">
                <a:latin typeface="Roboto Mono" charset="0"/>
                <a:ea typeface="Roboto Mono" charset="0"/>
              </a:rPr>
              <a:t>biasa</a:t>
            </a:r>
            <a:r>
              <a:rPr lang="en-US" b="1" dirty="0">
                <a:latin typeface="Roboto Mono" charset="0"/>
                <a:ea typeface="Roboto Mono" charset="0"/>
              </a:rPr>
              <a:t> </a:t>
            </a:r>
            <a:r>
              <a:rPr lang="en-US" b="1" dirty="0" err="1">
                <a:latin typeface="Roboto Mono" charset="0"/>
                <a:ea typeface="Roboto Mono" charset="0"/>
              </a:rPr>
              <a:t>dipergunakan</a:t>
            </a:r>
            <a:r>
              <a:rPr lang="en-US" b="1" dirty="0">
                <a:latin typeface="Roboto Mono" charset="0"/>
                <a:ea typeface="Roboto Mono" charset="0"/>
              </a:rPr>
              <a:t> </a:t>
            </a:r>
            <a:r>
              <a:rPr lang="en-US" b="1" dirty="0" err="1">
                <a:latin typeface="Roboto Mono" charset="0"/>
                <a:ea typeface="Roboto Mono" charset="0"/>
              </a:rPr>
              <a:t>untuk</a:t>
            </a:r>
            <a:r>
              <a:rPr lang="en-US" b="1" dirty="0">
                <a:latin typeface="Roboto Mono" charset="0"/>
                <a:ea typeface="Roboto Mono" charset="0"/>
              </a:rPr>
              <a:t> </a:t>
            </a:r>
            <a:r>
              <a:rPr lang="en-US" b="1" dirty="0" err="1">
                <a:latin typeface="Roboto Mono" charset="0"/>
                <a:ea typeface="Roboto Mono" charset="0"/>
              </a:rPr>
              <a:t>melindungi</a:t>
            </a:r>
            <a:r>
              <a:rPr lang="en-US" b="1" dirty="0">
                <a:latin typeface="Roboto Mono" charset="0"/>
                <a:ea typeface="Roboto Mono" charset="0"/>
              </a:rPr>
              <a:t> </a:t>
            </a:r>
            <a:r>
              <a:rPr lang="en-US" b="1" dirty="0" err="1">
                <a:latin typeface="Roboto Mono" charset="0"/>
                <a:ea typeface="Roboto Mono" charset="0"/>
              </a:rPr>
              <a:t>barang-barang</a:t>
            </a:r>
            <a:r>
              <a:rPr lang="en-US" b="1" dirty="0">
                <a:latin typeface="Roboto Mono" charset="0"/>
                <a:ea typeface="Roboto Mono" charset="0"/>
              </a:rPr>
              <a:t> </a:t>
            </a:r>
            <a:r>
              <a:rPr lang="en-US" b="1" dirty="0" err="1">
                <a:latin typeface="Roboto Mono" charset="0"/>
                <a:ea typeface="Roboto Mono" charset="0"/>
              </a:rPr>
              <a:t>berharga</a:t>
            </a:r>
            <a:r>
              <a:rPr lang="en-US" b="1" dirty="0">
                <a:latin typeface="Roboto Mono" charset="0"/>
                <a:ea typeface="Roboto Mono" charset="0"/>
              </a:rPr>
              <a:t> </a:t>
            </a:r>
            <a:r>
              <a:rPr lang="en-US" b="1" dirty="0" err="1">
                <a:latin typeface="Roboto Mono" charset="0"/>
                <a:ea typeface="Roboto Mono" charset="0"/>
              </a:rPr>
              <a:t>dari</a:t>
            </a:r>
            <a:r>
              <a:rPr lang="en-US" b="1" dirty="0">
                <a:latin typeface="Roboto Mono" charset="0"/>
                <a:ea typeface="Roboto Mono" charset="0"/>
              </a:rPr>
              <a:t> </a:t>
            </a:r>
            <a:r>
              <a:rPr lang="en-US" b="1" dirty="0" err="1">
                <a:latin typeface="Roboto Mono" charset="0"/>
                <a:ea typeface="Roboto Mono" charset="0"/>
              </a:rPr>
              <a:t>bahaya</a:t>
            </a:r>
            <a:r>
              <a:rPr lang="en-US" b="1" dirty="0">
                <a:latin typeface="Roboto Mono" charset="0"/>
                <a:ea typeface="Roboto Mono" charset="0"/>
              </a:rPr>
              <a:t> </a:t>
            </a:r>
            <a:r>
              <a:rPr lang="en-US" b="1" dirty="0" err="1">
                <a:latin typeface="Roboto Mono" charset="0"/>
                <a:ea typeface="Roboto Mono" charset="0"/>
              </a:rPr>
              <a:t>pencurian</a:t>
            </a:r>
            <a:r>
              <a:rPr lang="en-US" b="1" dirty="0">
                <a:latin typeface="Roboto Mono" charset="0"/>
                <a:ea typeface="Roboto Mono" charset="0"/>
              </a:rPr>
              <a:t>/</a:t>
            </a:r>
            <a:r>
              <a:rPr lang="en-US" b="1" dirty="0" err="1">
                <a:latin typeface="Roboto Mono" charset="0"/>
                <a:ea typeface="Roboto Mono" charset="0"/>
              </a:rPr>
              <a:t>pembongkaran</a:t>
            </a:r>
            <a:r>
              <a:rPr lang="en-US" b="1" dirty="0">
                <a:latin typeface="Roboto Mono" charset="0"/>
                <a:ea typeface="Roboto Mono" charset="0"/>
              </a:rPr>
              <a:t>. </a:t>
            </a:r>
            <a:endParaRPr lang="id-ID" b="1" dirty="0" smtClean="0">
              <a:latin typeface="Roboto Mono" charset="0"/>
              <a:ea typeface="Roboto Mono" charset="0"/>
            </a:endParaRPr>
          </a:p>
          <a:p>
            <a:pPr algn="just">
              <a:lnSpc>
                <a:spcPct val="150000"/>
              </a:lnSpc>
            </a:pPr>
            <a:r>
              <a:rPr lang="en-US" b="1" dirty="0" err="1" smtClean="0">
                <a:latin typeface="Roboto Mono" charset="0"/>
                <a:ea typeface="Roboto Mono" charset="0"/>
              </a:rPr>
              <a:t>pencurian</a:t>
            </a:r>
            <a:r>
              <a:rPr lang="en-US" b="1" dirty="0" smtClean="0">
                <a:latin typeface="Roboto Mono" charset="0"/>
                <a:ea typeface="Roboto Mono" charset="0"/>
              </a:rPr>
              <a:t> </a:t>
            </a:r>
            <a:r>
              <a:rPr lang="en-US" b="1" dirty="0" err="1">
                <a:latin typeface="Roboto Mono" charset="0"/>
                <a:ea typeface="Roboto Mono" charset="0"/>
              </a:rPr>
              <a:t>terkait</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terjadi</a:t>
            </a:r>
            <a:r>
              <a:rPr lang="en-US" b="1" dirty="0">
                <a:latin typeface="Roboto Mono" charset="0"/>
                <a:ea typeface="Roboto Mono" charset="0"/>
              </a:rPr>
              <a:t> </a:t>
            </a:r>
            <a:r>
              <a:rPr lang="en-US" b="1" dirty="0" err="1">
                <a:latin typeface="Roboto Mono" charset="0"/>
                <a:ea typeface="Roboto Mono" charset="0"/>
              </a:rPr>
              <a:t>dengan</a:t>
            </a:r>
            <a:r>
              <a:rPr lang="en-US" b="1" dirty="0">
                <a:latin typeface="Roboto Mono" charset="0"/>
                <a:ea typeface="Roboto Mono" charset="0"/>
              </a:rPr>
              <a:t> </a:t>
            </a:r>
            <a:r>
              <a:rPr lang="en-US" b="1" dirty="0" err="1">
                <a:latin typeface="Roboto Mono" charset="0"/>
                <a:ea typeface="Roboto Mono" charset="0"/>
              </a:rPr>
              <a:t>beberapa</a:t>
            </a:r>
            <a:r>
              <a:rPr lang="en-US" b="1" dirty="0">
                <a:latin typeface="Roboto Mono" charset="0"/>
                <a:ea typeface="Roboto Mono" charset="0"/>
              </a:rPr>
              <a:t> modus </a:t>
            </a:r>
            <a:r>
              <a:rPr lang="en-US" b="1" dirty="0" err="1">
                <a:latin typeface="Roboto Mono" charset="0"/>
                <a:ea typeface="Roboto Mono" charset="0"/>
              </a:rPr>
              <a:t>yakni</a:t>
            </a:r>
            <a:r>
              <a:rPr lang="en-US" b="1" dirty="0">
                <a:latin typeface="Roboto Mono" charset="0"/>
                <a:ea typeface="Roboto Mono" charset="0"/>
              </a:rPr>
              <a:t> </a:t>
            </a:r>
            <a:r>
              <a:rPr lang="en-US" b="1" dirty="0" err="1">
                <a:latin typeface="Roboto Mono" charset="0"/>
                <a:ea typeface="Roboto Mono" charset="0"/>
              </a:rPr>
              <a:t>penggandaan</a:t>
            </a:r>
            <a:r>
              <a:rPr lang="en-US" b="1" dirty="0">
                <a:latin typeface="Roboto Mono" charset="0"/>
                <a:ea typeface="Roboto Mono" charset="0"/>
              </a:rPr>
              <a:t> </a:t>
            </a:r>
            <a:r>
              <a:rPr lang="en-US" b="1" dirty="0" err="1">
                <a:latin typeface="Roboto Mono" charset="0"/>
                <a:ea typeface="Roboto Mono" charset="0"/>
              </a:rPr>
              <a:t>kunci</a:t>
            </a:r>
            <a:r>
              <a:rPr lang="en-US" b="1" dirty="0">
                <a:latin typeface="Roboto Mono" charset="0"/>
                <a:ea typeface="Roboto Mono" charset="0"/>
              </a:rPr>
              <a:t>, </a:t>
            </a:r>
            <a:r>
              <a:rPr lang="en-US" b="1" dirty="0" err="1">
                <a:latin typeface="Roboto Mono" charset="0"/>
                <a:ea typeface="Roboto Mono" charset="0"/>
              </a:rPr>
              <a:t>pembobolan</a:t>
            </a:r>
            <a:r>
              <a:rPr lang="en-US" b="1" dirty="0">
                <a:latin typeface="Roboto Mono" charset="0"/>
                <a:ea typeface="Roboto Mono" charset="0"/>
              </a:rPr>
              <a:t> </a:t>
            </a:r>
            <a:r>
              <a:rPr lang="en-US" b="1" dirty="0" err="1">
                <a:latin typeface="Roboto Mono" charset="0"/>
                <a:ea typeface="Roboto Mono" charset="0"/>
              </a:rPr>
              <a:t>pintu</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dan</a:t>
            </a:r>
            <a:r>
              <a:rPr lang="en-US" b="1" dirty="0">
                <a:latin typeface="Roboto Mono" charset="0"/>
                <a:ea typeface="Roboto Mono" charset="0"/>
              </a:rPr>
              <a:t> </a:t>
            </a:r>
            <a:r>
              <a:rPr lang="en-US" b="1" dirty="0" err="1">
                <a:latin typeface="Roboto Mono" charset="0"/>
                <a:ea typeface="Roboto Mono" charset="0"/>
              </a:rPr>
              <a:t>beberapa</a:t>
            </a:r>
            <a:r>
              <a:rPr lang="en-US" b="1" dirty="0">
                <a:latin typeface="Roboto Mono" charset="0"/>
                <a:ea typeface="Roboto Mono" charset="0"/>
              </a:rPr>
              <a:t> modus </a:t>
            </a:r>
            <a:r>
              <a:rPr lang="en-US" b="1" dirty="0" err="1">
                <a:latin typeface="Roboto Mono" charset="0"/>
                <a:ea typeface="Roboto Mono" charset="0"/>
              </a:rPr>
              <a:t>lainnya</a:t>
            </a:r>
            <a:r>
              <a:rPr lang="en-US" b="1" dirty="0">
                <a:latin typeface="Roboto Mono" charset="0"/>
                <a:ea typeface="Roboto Mono" charset="0"/>
              </a:rPr>
              <a:t> </a:t>
            </a:r>
            <a:r>
              <a:rPr lang="en-US" b="1" dirty="0" err="1">
                <a:latin typeface="Roboto Mono" charset="0"/>
                <a:ea typeface="Roboto Mono" charset="0"/>
              </a:rPr>
              <a:t>ratarata</a:t>
            </a:r>
            <a:r>
              <a:rPr lang="en-US" b="1" dirty="0">
                <a:latin typeface="Roboto Mono" charset="0"/>
                <a:ea typeface="Roboto Mono" charset="0"/>
              </a:rPr>
              <a:t> </a:t>
            </a:r>
            <a:r>
              <a:rPr lang="en-US" b="1" dirty="0" err="1">
                <a:latin typeface="Roboto Mono" charset="0"/>
                <a:ea typeface="Roboto Mono" charset="0"/>
              </a:rPr>
              <a:t>terjadi</a:t>
            </a:r>
            <a:r>
              <a:rPr lang="en-US" b="1" dirty="0">
                <a:latin typeface="Roboto Mono" charset="0"/>
                <a:ea typeface="Roboto Mono" charset="0"/>
              </a:rPr>
              <a:t> </a:t>
            </a:r>
            <a:r>
              <a:rPr lang="en-US" b="1" dirty="0" err="1">
                <a:latin typeface="Roboto Mono" charset="0"/>
                <a:ea typeface="Roboto Mono" charset="0"/>
              </a:rPr>
              <a:t>saat</a:t>
            </a:r>
            <a:r>
              <a:rPr lang="en-US" b="1" dirty="0">
                <a:latin typeface="Roboto Mono" charset="0"/>
                <a:ea typeface="Roboto Mono" charset="0"/>
              </a:rPr>
              <a:t> </a:t>
            </a:r>
            <a:r>
              <a:rPr lang="en-US" b="1" dirty="0" err="1">
                <a:latin typeface="Roboto Mono" charset="0"/>
                <a:ea typeface="Roboto Mono" charset="0"/>
              </a:rPr>
              <a:t>pemilik</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tidak</a:t>
            </a:r>
            <a:r>
              <a:rPr lang="en-US" b="1" dirty="0">
                <a:latin typeface="Roboto Mono" charset="0"/>
                <a:ea typeface="Roboto Mono" charset="0"/>
              </a:rPr>
              <a:t> </a:t>
            </a:r>
            <a:r>
              <a:rPr lang="en-US" b="1" dirty="0" err="1">
                <a:latin typeface="Roboto Mono" charset="0"/>
                <a:ea typeface="Roboto Mono" charset="0"/>
              </a:rPr>
              <a:t>berada</a:t>
            </a:r>
            <a:r>
              <a:rPr lang="en-US" b="1" dirty="0">
                <a:latin typeface="Roboto Mono" charset="0"/>
                <a:ea typeface="Roboto Mono" charset="0"/>
              </a:rPr>
              <a:t> </a:t>
            </a:r>
            <a:r>
              <a:rPr lang="en-US" b="1" dirty="0" err="1">
                <a:latin typeface="Roboto Mono" charset="0"/>
                <a:ea typeface="Roboto Mono" charset="0"/>
              </a:rPr>
              <a:t>ditempat</a:t>
            </a:r>
            <a:r>
              <a:rPr lang="en-US" b="1" dirty="0">
                <a:latin typeface="Roboto Mono" charset="0"/>
                <a:ea typeface="Roboto Mono" charset="0"/>
              </a:rPr>
              <a:t> </a:t>
            </a:r>
            <a:r>
              <a:rPr lang="en-US" b="1" dirty="0" err="1">
                <a:latin typeface="Roboto Mono" charset="0"/>
                <a:ea typeface="Roboto Mono" charset="0"/>
              </a:rPr>
              <a:t>sehingga</a:t>
            </a:r>
            <a:r>
              <a:rPr lang="en-US" b="1" dirty="0">
                <a:latin typeface="Roboto Mono" charset="0"/>
                <a:ea typeface="Roboto Mono" charset="0"/>
              </a:rPr>
              <a:t> </a:t>
            </a:r>
            <a:r>
              <a:rPr lang="en-US" b="1" dirty="0" err="1">
                <a:latin typeface="Roboto Mono" charset="0"/>
                <a:ea typeface="Roboto Mono" charset="0"/>
              </a:rPr>
              <a:t>siapapun</a:t>
            </a:r>
            <a:r>
              <a:rPr lang="en-US" b="1" dirty="0">
                <a:latin typeface="Roboto Mono" charset="0"/>
                <a:ea typeface="Roboto Mono" charset="0"/>
              </a:rPr>
              <a:t> </a:t>
            </a:r>
            <a:r>
              <a:rPr lang="en-US" b="1" dirty="0" err="1">
                <a:latin typeface="Roboto Mono" charset="0"/>
                <a:ea typeface="Roboto Mono" charset="0"/>
              </a:rPr>
              <a:t>dapat</a:t>
            </a:r>
            <a:r>
              <a:rPr lang="en-US" b="1" dirty="0">
                <a:latin typeface="Roboto Mono" charset="0"/>
                <a:ea typeface="Roboto Mono" charset="0"/>
              </a:rPr>
              <a:t> </a:t>
            </a:r>
            <a:r>
              <a:rPr lang="en-US" b="1" dirty="0" err="1">
                <a:latin typeface="Roboto Mono" charset="0"/>
                <a:ea typeface="Roboto Mono" charset="0"/>
              </a:rPr>
              <a:t>mencoba</a:t>
            </a:r>
            <a:r>
              <a:rPr lang="en-US" b="1" dirty="0">
                <a:latin typeface="Roboto Mono" charset="0"/>
                <a:ea typeface="Roboto Mono" charset="0"/>
              </a:rPr>
              <a:t> </a:t>
            </a:r>
            <a:r>
              <a:rPr lang="en-US" b="1" dirty="0" err="1">
                <a:latin typeface="Roboto Mono" charset="0"/>
                <a:ea typeface="Roboto Mono" charset="0"/>
              </a:rPr>
              <a:t>untuk</a:t>
            </a:r>
            <a:r>
              <a:rPr lang="en-US" b="1" dirty="0">
                <a:latin typeface="Roboto Mono" charset="0"/>
                <a:ea typeface="Roboto Mono" charset="0"/>
              </a:rPr>
              <a:t> </a:t>
            </a:r>
            <a:r>
              <a:rPr lang="en-US" b="1" dirty="0" err="1">
                <a:latin typeface="Roboto Mono" charset="0"/>
                <a:ea typeface="Roboto Mono" charset="0"/>
              </a:rPr>
              <a:t>membuka</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dan</a:t>
            </a:r>
            <a:r>
              <a:rPr lang="en-US" b="1" dirty="0">
                <a:latin typeface="Roboto Mono" charset="0"/>
                <a:ea typeface="Roboto Mono" charset="0"/>
              </a:rPr>
              <a:t> </a:t>
            </a:r>
            <a:r>
              <a:rPr lang="en-US" b="1" dirty="0" err="1">
                <a:latin typeface="Roboto Mono" charset="0"/>
                <a:ea typeface="Roboto Mono" charset="0"/>
              </a:rPr>
              <a:t>mengambil</a:t>
            </a:r>
            <a:r>
              <a:rPr lang="en-US" b="1" dirty="0">
                <a:latin typeface="Roboto Mono" charset="0"/>
                <a:ea typeface="Roboto Mono" charset="0"/>
              </a:rPr>
              <a:t> </a:t>
            </a:r>
            <a:r>
              <a:rPr lang="en-US" b="1" dirty="0" err="1">
                <a:latin typeface="Roboto Mono" charset="0"/>
                <a:ea typeface="Roboto Mono" charset="0"/>
              </a:rPr>
              <a:t>isi</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karena</a:t>
            </a:r>
            <a:r>
              <a:rPr lang="en-US" b="1" dirty="0">
                <a:latin typeface="Roboto Mono" charset="0"/>
                <a:ea typeface="Roboto Mono" charset="0"/>
              </a:rPr>
              <a:t> </a:t>
            </a:r>
            <a:r>
              <a:rPr lang="en-US" b="1" dirty="0" err="1">
                <a:latin typeface="Roboto Mono" charset="0"/>
                <a:ea typeface="Roboto Mono" charset="0"/>
              </a:rPr>
              <a:t>akses</a:t>
            </a:r>
            <a:r>
              <a:rPr lang="en-US" b="1" dirty="0">
                <a:latin typeface="Roboto Mono" charset="0"/>
                <a:ea typeface="Roboto Mono" charset="0"/>
              </a:rPr>
              <a:t> </a:t>
            </a:r>
            <a:r>
              <a:rPr lang="en-US" b="1" dirty="0" err="1">
                <a:latin typeface="Roboto Mono" charset="0"/>
                <a:ea typeface="Roboto Mono" charset="0"/>
              </a:rPr>
              <a:t>untuk</a:t>
            </a:r>
            <a:r>
              <a:rPr lang="en-US" b="1" dirty="0">
                <a:latin typeface="Roboto Mono" charset="0"/>
                <a:ea typeface="Roboto Mono" charset="0"/>
              </a:rPr>
              <a:t> </a:t>
            </a:r>
            <a:r>
              <a:rPr lang="en-US" b="1" dirty="0" err="1">
                <a:latin typeface="Roboto Mono" charset="0"/>
                <a:ea typeface="Roboto Mono" charset="0"/>
              </a:rPr>
              <a:t>membuka</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tersebut</a:t>
            </a:r>
            <a:r>
              <a:rPr lang="en-US" b="1" dirty="0">
                <a:latin typeface="Roboto Mono" charset="0"/>
                <a:ea typeface="Roboto Mono" charset="0"/>
              </a:rPr>
              <a:t> </a:t>
            </a:r>
            <a:r>
              <a:rPr lang="en-US" b="1" dirty="0" err="1">
                <a:latin typeface="Roboto Mono" charset="0"/>
                <a:ea typeface="Roboto Mono" charset="0"/>
              </a:rPr>
              <a:t>tergolong</a:t>
            </a:r>
            <a:r>
              <a:rPr lang="en-US" b="1" dirty="0">
                <a:latin typeface="Roboto Mono" charset="0"/>
                <a:ea typeface="Roboto Mono" charset="0"/>
              </a:rPr>
              <a:t> </a:t>
            </a:r>
            <a:r>
              <a:rPr lang="en-US" b="1" dirty="0" err="1">
                <a:latin typeface="Roboto Mono" charset="0"/>
                <a:ea typeface="Roboto Mono" charset="0"/>
              </a:rPr>
              <a:t>mudah</a:t>
            </a:r>
            <a:r>
              <a:rPr lang="en-US" b="1" dirty="0">
                <a:latin typeface="Roboto Mono" charset="0"/>
                <a:ea typeface="Roboto Mono" charset="0"/>
              </a:rPr>
              <a:t>. </a:t>
            </a:r>
            <a:r>
              <a:rPr lang="id-ID" b="1" dirty="0">
                <a:latin typeface="Roboto Mono" charset="0"/>
                <a:ea typeface="Roboto Mono" charset="0"/>
              </a:rPr>
              <a:t> </a:t>
            </a:r>
            <a:endParaRPr lang="en-US" b="1" dirty="0">
              <a:latin typeface="Roboto Mono" charset="0"/>
              <a:ea typeface="Roboto Mono" charset="0"/>
            </a:endParaRPr>
          </a:p>
          <a:p>
            <a:pPr algn="just">
              <a:lnSpc>
                <a:spcPct val="150000"/>
              </a:lnSpc>
            </a:pPr>
            <a:r>
              <a:rPr lang="en-US" b="1" dirty="0" err="1">
                <a:latin typeface="Roboto Mono" charset="0"/>
                <a:ea typeface="Roboto Mono" charset="0"/>
              </a:rPr>
              <a:t>Oleh</a:t>
            </a:r>
            <a:r>
              <a:rPr lang="en-US" b="1" dirty="0">
                <a:latin typeface="Roboto Mono" charset="0"/>
                <a:ea typeface="Roboto Mono" charset="0"/>
              </a:rPr>
              <a:t> </a:t>
            </a:r>
            <a:r>
              <a:rPr lang="en-US" b="1" dirty="0" err="1">
                <a:latin typeface="Roboto Mono" charset="0"/>
                <a:ea typeface="Roboto Mono" charset="0"/>
              </a:rPr>
              <a:t>karena</a:t>
            </a:r>
            <a:r>
              <a:rPr lang="en-US" b="1" dirty="0">
                <a:latin typeface="Roboto Mono" charset="0"/>
                <a:ea typeface="Roboto Mono" charset="0"/>
              </a:rPr>
              <a:t> </a:t>
            </a:r>
            <a:r>
              <a:rPr lang="en-US" b="1" dirty="0" err="1">
                <a:latin typeface="Roboto Mono" charset="0"/>
                <a:ea typeface="Roboto Mono" charset="0"/>
              </a:rPr>
              <a:t>itu</a:t>
            </a:r>
            <a:r>
              <a:rPr lang="en-US" b="1" dirty="0">
                <a:latin typeface="Roboto Mono" charset="0"/>
                <a:ea typeface="Roboto Mono" charset="0"/>
              </a:rPr>
              <a:t> </a:t>
            </a:r>
            <a:r>
              <a:rPr lang="en-US" b="1" dirty="0" err="1">
                <a:latin typeface="Roboto Mono" charset="0"/>
                <a:ea typeface="Roboto Mono" charset="0"/>
              </a:rPr>
              <a:t>terciptalah</a:t>
            </a:r>
            <a:r>
              <a:rPr lang="en-US" b="1" dirty="0">
                <a:latin typeface="Roboto Mono" charset="0"/>
                <a:ea typeface="Roboto Mono" charset="0"/>
              </a:rPr>
              <a:t> ide </a:t>
            </a:r>
            <a:r>
              <a:rPr lang="en-US" b="1" dirty="0" err="1">
                <a:latin typeface="Roboto Mono" charset="0"/>
                <a:ea typeface="Roboto Mono" charset="0"/>
              </a:rPr>
              <a:t>untuk</a:t>
            </a:r>
            <a:r>
              <a:rPr lang="en-US" b="1" dirty="0">
                <a:latin typeface="Roboto Mono" charset="0"/>
                <a:ea typeface="Roboto Mono" charset="0"/>
              </a:rPr>
              <a:t> </a:t>
            </a:r>
            <a:r>
              <a:rPr lang="en-US" b="1" dirty="0" err="1">
                <a:latin typeface="Roboto Mono" charset="0"/>
                <a:ea typeface="Roboto Mono" charset="0"/>
              </a:rPr>
              <a:t>merancang</a:t>
            </a:r>
            <a:r>
              <a:rPr lang="en-US" b="1" dirty="0">
                <a:latin typeface="Roboto Mono" charset="0"/>
                <a:ea typeface="Roboto Mono" charset="0"/>
              </a:rPr>
              <a:t> </a:t>
            </a:r>
            <a:r>
              <a:rPr lang="en-US" b="1" dirty="0" err="1">
                <a:latin typeface="Roboto Mono" charset="0"/>
                <a:ea typeface="Roboto Mono" charset="0"/>
              </a:rPr>
              <a:t>sistem</a:t>
            </a:r>
            <a:r>
              <a:rPr lang="en-US" b="1" dirty="0">
                <a:latin typeface="Roboto Mono" charset="0"/>
                <a:ea typeface="Roboto Mono" charset="0"/>
              </a:rPr>
              <a:t> </a:t>
            </a:r>
            <a:r>
              <a:rPr lang="en-US" b="1" dirty="0" err="1">
                <a:latin typeface="Roboto Mono" charset="0"/>
                <a:ea typeface="Roboto Mono" charset="0"/>
              </a:rPr>
              <a:t>keamanan</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yang </a:t>
            </a:r>
            <a:r>
              <a:rPr lang="en-US" b="1" dirty="0" err="1">
                <a:latin typeface="Roboto Mono" charset="0"/>
                <a:ea typeface="Roboto Mono" charset="0"/>
              </a:rPr>
              <a:t>lebih</a:t>
            </a:r>
            <a:r>
              <a:rPr lang="en-US" b="1" dirty="0">
                <a:latin typeface="Roboto Mono" charset="0"/>
                <a:ea typeface="Roboto Mono" charset="0"/>
              </a:rPr>
              <a:t> </a:t>
            </a:r>
            <a:r>
              <a:rPr lang="en-US" b="1" dirty="0" err="1">
                <a:latin typeface="Roboto Mono" charset="0"/>
                <a:ea typeface="Roboto Mono" charset="0"/>
              </a:rPr>
              <a:t>aman</a:t>
            </a:r>
            <a:r>
              <a:rPr lang="en-US" b="1" dirty="0">
                <a:latin typeface="Roboto Mono" charset="0"/>
                <a:ea typeface="Roboto Mono" charset="0"/>
              </a:rPr>
              <a:t> </a:t>
            </a:r>
            <a:r>
              <a:rPr lang="en-US" b="1" dirty="0" err="1">
                <a:latin typeface="Roboto Mono" charset="0"/>
                <a:ea typeface="Roboto Mono" charset="0"/>
              </a:rPr>
              <a:t>sehingga</a:t>
            </a:r>
            <a:r>
              <a:rPr lang="en-US" b="1" dirty="0">
                <a:latin typeface="Roboto Mono" charset="0"/>
                <a:ea typeface="Roboto Mono" charset="0"/>
              </a:rPr>
              <a:t> </a:t>
            </a:r>
            <a:r>
              <a:rPr lang="en-US" b="1" dirty="0" err="1">
                <a:latin typeface="Roboto Mono" charset="0"/>
                <a:ea typeface="Roboto Mono" charset="0"/>
              </a:rPr>
              <a:t>diwujudkan</a:t>
            </a:r>
            <a:r>
              <a:rPr lang="en-US" b="1" dirty="0">
                <a:latin typeface="Roboto Mono" charset="0"/>
                <a:ea typeface="Roboto Mono" charset="0"/>
              </a:rPr>
              <a:t> </a:t>
            </a:r>
            <a:r>
              <a:rPr lang="en-US" b="1" dirty="0" err="1">
                <a:latin typeface="Roboto Mono" charset="0"/>
                <a:ea typeface="Roboto Mono" charset="0"/>
              </a:rPr>
              <a:t>dalam</a:t>
            </a:r>
            <a:r>
              <a:rPr lang="en-US" b="1" dirty="0">
                <a:latin typeface="Roboto Mono" charset="0"/>
                <a:ea typeface="Roboto Mono" charset="0"/>
              </a:rPr>
              <a:t> </a:t>
            </a:r>
            <a:r>
              <a:rPr lang="en-US" b="1" dirty="0" err="1">
                <a:latin typeface="Roboto Mono" charset="0"/>
                <a:ea typeface="Roboto Mono" charset="0"/>
              </a:rPr>
              <a:t>tugas</a:t>
            </a:r>
            <a:r>
              <a:rPr lang="en-US" b="1" dirty="0">
                <a:latin typeface="Roboto Mono" charset="0"/>
                <a:ea typeface="Roboto Mono" charset="0"/>
              </a:rPr>
              <a:t> </a:t>
            </a:r>
            <a:r>
              <a:rPr lang="en-US" b="1" dirty="0" err="1">
                <a:latin typeface="Roboto Mono" charset="0"/>
                <a:ea typeface="Roboto Mono" charset="0"/>
              </a:rPr>
              <a:t>akhir</a:t>
            </a:r>
            <a:r>
              <a:rPr lang="en-US" b="1" dirty="0">
                <a:latin typeface="Roboto Mono" charset="0"/>
                <a:ea typeface="Roboto Mono" charset="0"/>
              </a:rPr>
              <a:t> yang </a:t>
            </a:r>
            <a:r>
              <a:rPr lang="en-US" b="1" dirty="0" err="1">
                <a:latin typeface="Roboto Mono" charset="0"/>
                <a:ea typeface="Roboto Mono" charset="0"/>
              </a:rPr>
              <a:t>berjudul</a:t>
            </a:r>
            <a:r>
              <a:rPr lang="en-US" b="1" dirty="0">
                <a:latin typeface="Roboto Mono" charset="0"/>
                <a:ea typeface="Roboto Mono" charset="0"/>
              </a:rPr>
              <a:t> "</a:t>
            </a:r>
            <a:r>
              <a:rPr lang="en-US" b="1" dirty="0" err="1">
                <a:latin typeface="Roboto Mono" charset="0"/>
                <a:ea typeface="Roboto Mono" charset="0"/>
              </a:rPr>
              <a:t>Rancang</a:t>
            </a:r>
            <a:r>
              <a:rPr lang="en-US" b="1" dirty="0">
                <a:latin typeface="Roboto Mono" charset="0"/>
                <a:ea typeface="Roboto Mono" charset="0"/>
              </a:rPr>
              <a:t> </a:t>
            </a:r>
            <a:r>
              <a:rPr lang="en-US" b="1" dirty="0" err="1">
                <a:latin typeface="Roboto Mono" charset="0"/>
                <a:ea typeface="Roboto Mono" charset="0"/>
              </a:rPr>
              <a:t>Bangun</a:t>
            </a:r>
            <a:r>
              <a:rPr lang="en-US" b="1" dirty="0">
                <a:latin typeface="Roboto Mono" charset="0"/>
                <a:ea typeface="Roboto Mono" charset="0"/>
              </a:rPr>
              <a:t> </a:t>
            </a:r>
            <a:r>
              <a:rPr lang="en-US" b="1" dirty="0" err="1">
                <a:latin typeface="Roboto Mono" charset="0"/>
                <a:ea typeface="Roboto Mono" charset="0"/>
              </a:rPr>
              <a:t>Sistem</a:t>
            </a:r>
            <a:r>
              <a:rPr lang="en-US" b="1" dirty="0">
                <a:latin typeface="Roboto Mono" charset="0"/>
                <a:ea typeface="Roboto Mono" charset="0"/>
              </a:rPr>
              <a:t> </a:t>
            </a:r>
            <a:r>
              <a:rPr lang="en-US" b="1" dirty="0" err="1">
                <a:latin typeface="Roboto Mono" charset="0"/>
                <a:ea typeface="Roboto Mono" charset="0"/>
              </a:rPr>
              <a:t>Pengaman</a:t>
            </a:r>
            <a:r>
              <a:rPr lang="en-US" b="1" dirty="0">
                <a:latin typeface="Roboto Mono" charset="0"/>
                <a:ea typeface="Roboto Mono" charset="0"/>
              </a:rPr>
              <a:t> </a:t>
            </a:r>
            <a:r>
              <a:rPr lang="en-US" b="1" dirty="0" err="1">
                <a:latin typeface="Roboto Mono" charset="0"/>
                <a:ea typeface="Roboto Mono" charset="0"/>
              </a:rPr>
              <a:t>Ganda</a:t>
            </a:r>
            <a:r>
              <a:rPr lang="en-US" b="1" dirty="0">
                <a:latin typeface="Roboto Mono" charset="0"/>
                <a:ea typeface="Roboto Mono" charset="0"/>
              </a:rPr>
              <a:t> </a:t>
            </a:r>
            <a:r>
              <a:rPr lang="en-US" b="1" dirty="0" err="1">
                <a:latin typeface="Roboto Mono" charset="0"/>
                <a:ea typeface="Roboto Mono" charset="0"/>
              </a:rPr>
              <a:t>Pada</a:t>
            </a:r>
            <a:r>
              <a:rPr lang="en-US" b="1" dirty="0">
                <a:latin typeface="Roboto Mono" charset="0"/>
                <a:ea typeface="Roboto Mono" charset="0"/>
              </a:rPr>
              <a:t> </a:t>
            </a:r>
            <a:r>
              <a:rPr lang="en-US" b="1" dirty="0" err="1">
                <a:latin typeface="Roboto Mono" charset="0"/>
                <a:ea typeface="Roboto Mono" charset="0"/>
              </a:rPr>
              <a:t>Brankas</a:t>
            </a:r>
            <a:r>
              <a:rPr lang="en-US" b="1" dirty="0">
                <a:latin typeface="Roboto Mono" charset="0"/>
                <a:ea typeface="Roboto Mono" charset="0"/>
              </a:rPr>
              <a:t> </a:t>
            </a:r>
            <a:r>
              <a:rPr lang="en-US" b="1" dirty="0" err="1">
                <a:latin typeface="Roboto Mono" charset="0"/>
                <a:ea typeface="Roboto Mono" charset="0"/>
              </a:rPr>
              <a:t>Menggunakan</a:t>
            </a:r>
            <a:r>
              <a:rPr lang="en-US" b="1" dirty="0">
                <a:latin typeface="Roboto Mono" charset="0"/>
                <a:ea typeface="Roboto Mono" charset="0"/>
              </a:rPr>
              <a:t> </a:t>
            </a:r>
            <a:r>
              <a:rPr lang="en-US" b="1" dirty="0" err="1">
                <a:latin typeface="Roboto Mono" charset="0"/>
                <a:ea typeface="Roboto Mono" charset="0"/>
              </a:rPr>
              <a:t>Rfid</a:t>
            </a:r>
            <a:r>
              <a:rPr lang="en-US" b="1" dirty="0">
                <a:latin typeface="Roboto Mono" charset="0"/>
                <a:ea typeface="Roboto Mono" charset="0"/>
              </a:rPr>
              <a:t> Dan Keypad </a:t>
            </a:r>
            <a:r>
              <a:rPr lang="en-US" b="1" dirty="0" err="1">
                <a:latin typeface="Roboto Mono" charset="0"/>
                <a:ea typeface="Roboto Mono" charset="0"/>
              </a:rPr>
              <a:t>Berbasis</a:t>
            </a:r>
            <a:r>
              <a:rPr lang="en-US" b="1" dirty="0">
                <a:latin typeface="Roboto Mono" charset="0"/>
                <a:ea typeface="Roboto Mono" charset="0"/>
              </a:rPr>
              <a:t> </a:t>
            </a:r>
            <a:r>
              <a:rPr lang="en-US" b="1" dirty="0" err="1">
                <a:latin typeface="Roboto Mono" charset="0"/>
                <a:ea typeface="Roboto Mono" charset="0"/>
              </a:rPr>
              <a:t>Arduino</a:t>
            </a:r>
            <a:r>
              <a:rPr lang="en-US" b="1" dirty="0">
                <a:latin typeface="Roboto Mono" charset="0"/>
                <a:ea typeface="Roboto Mono" charset="0"/>
              </a:rPr>
              <a:t>”</a:t>
            </a:r>
          </a:p>
          <a:p>
            <a:pPr algn="just"/>
            <a:endParaRPr lang="id-ID" sz="1100" b="1"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d-ID" dirty="0" smtClean="0"/>
              <a:t>RUMUSAN MASALAH</a:t>
            </a:r>
            <a:endParaRPr dirty="0"/>
          </a:p>
        </p:txBody>
      </p:sp>
      <p:sp>
        <p:nvSpPr>
          <p:cNvPr id="482" name="Google Shape;482;p25"/>
          <p:cNvSpPr txBox="1">
            <a:spLocks noGrp="1"/>
          </p:cNvSpPr>
          <p:nvPr>
            <p:ph type="body" idx="2"/>
          </p:nvPr>
        </p:nvSpPr>
        <p:spPr>
          <a:xfrm>
            <a:off x="810458" y="2012596"/>
            <a:ext cx="3165600" cy="2020783"/>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Bagaimana</a:t>
            </a:r>
            <a:r>
              <a:rPr lang="en-US" dirty="0"/>
              <a:t> </a:t>
            </a:r>
            <a:r>
              <a:rPr lang="en-US" dirty="0" err="1"/>
              <a:t>prinsip</a:t>
            </a:r>
            <a:r>
              <a:rPr lang="en-US" dirty="0"/>
              <a:t> </a:t>
            </a:r>
            <a:r>
              <a:rPr lang="en-US" dirty="0" err="1"/>
              <a:t>kerja</a:t>
            </a:r>
            <a:r>
              <a:rPr lang="en-US" dirty="0"/>
              <a:t> </a:t>
            </a:r>
            <a:r>
              <a:rPr lang="en-US" dirty="0" err="1"/>
              <a:t>dari</a:t>
            </a:r>
            <a:r>
              <a:rPr lang="en-US" dirty="0"/>
              <a:t> </a:t>
            </a:r>
            <a:r>
              <a:rPr lang="en-US" dirty="0" err="1"/>
              <a:t>sistem</a:t>
            </a:r>
            <a:r>
              <a:rPr lang="en-US" dirty="0"/>
              <a:t> </a:t>
            </a:r>
            <a:r>
              <a:rPr lang="en-US" dirty="0" err="1"/>
              <a:t>pengaman</a:t>
            </a:r>
            <a:r>
              <a:rPr lang="en-US" dirty="0"/>
              <a:t> </a:t>
            </a:r>
            <a:r>
              <a:rPr lang="en-US" dirty="0" err="1"/>
              <a:t>ganda</a:t>
            </a:r>
            <a:r>
              <a:rPr lang="en-US" dirty="0"/>
              <a:t> </a:t>
            </a:r>
            <a:r>
              <a:rPr lang="en-US" dirty="0" err="1"/>
              <a:t>brankas</a:t>
            </a:r>
            <a:r>
              <a:rPr lang="en-US" dirty="0"/>
              <a:t> </a:t>
            </a:r>
            <a:r>
              <a:rPr lang="en-US" dirty="0" err="1"/>
              <a:t>menggunakan</a:t>
            </a:r>
            <a:r>
              <a:rPr lang="en-US" dirty="0"/>
              <a:t> keypad </a:t>
            </a:r>
            <a:r>
              <a:rPr lang="en-US" dirty="0" err="1"/>
              <a:t>dan</a:t>
            </a:r>
            <a:r>
              <a:rPr lang="en-US" dirty="0"/>
              <a:t> RFID?</a:t>
            </a:r>
          </a:p>
        </p:txBody>
      </p:sp>
      <p:sp>
        <p:nvSpPr>
          <p:cNvPr id="483" name="Google Shape;483;p25"/>
          <p:cNvSpPr txBox="1">
            <a:spLocks noGrp="1"/>
          </p:cNvSpPr>
          <p:nvPr>
            <p:ph type="body" idx="3"/>
          </p:nvPr>
        </p:nvSpPr>
        <p:spPr>
          <a:xfrm>
            <a:off x="4421875" y="2037648"/>
            <a:ext cx="3382188" cy="198320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Bagaimana</a:t>
            </a:r>
            <a:r>
              <a:rPr lang="en-US" dirty="0"/>
              <a:t> </a:t>
            </a:r>
            <a:r>
              <a:rPr lang="en-US" dirty="0" err="1"/>
              <a:t>rancang</a:t>
            </a:r>
            <a:r>
              <a:rPr lang="en-US" dirty="0"/>
              <a:t> </a:t>
            </a:r>
            <a:r>
              <a:rPr lang="en-US" dirty="0" err="1"/>
              <a:t>bangun</a:t>
            </a:r>
            <a:r>
              <a:rPr lang="en-US" dirty="0"/>
              <a:t> </a:t>
            </a:r>
            <a:r>
              <a:rPr lang="en-US" dirty="0" err="1"/>
              <a:t>dari</a:t>
            </a:r>
            <a:r>
              <a:rPr lang="en-US" dirty="0"/>
              <a:t> </a:t>
            </a:r>
            <a:r>
              <a:rPr lang="en-US" dirty="0" err="1"/>
              <a:t>sistem</a:t>
            </a:r>
            <a:r>
              <a:rPr lang="en-US" dirty="0"/>
              <a:t> </a:t>
            </a:r>
            <a:r>
              <a:rPr lang="en-US" dirty="0" err="1"/>
              <a:t>pengaman</a:t>
            </a:r>
            <a:r>
              <a:rPr lang="en-US" dirty="0"/>
              <a:t> </a:t>
            </a:r>
            <a:r>
              <a:rPr lang="en-US" dirty="0" err="1"/>
              <a:t>ganda</a:t>
            </a:r>
            <a:r>
              <a:rPr lang="en-US" dirty="0"/>
              <a:t> </a:t>
            </a:r>
            <a:r>
              <a:rPr lang="en-US" dirty="0" err="1"/>
              <a:t>brankas</a:t>
            </a:r>
            <a:r>
              <a:rPr lang="en-US" dirty="0"/>
              <a:t> </a:t>
            </a:r>
            <a:r>
              <a:rPr lang="en-US" dirty="0" err="1"/>
              <a:t>menggunakan</a:t>
            </a:r>
            <a:r>
              <a:rPr lang="en-US" dirty="0"/>
              <a:t> keypad </a:t>
            </a:r>
            <a:r>
              <a:rPr lang="en-US" dirty="0" err="1"/>
              <a:t>dan</a:t>
            </a:r>
            <a:r>
              <a:rPr lang="en-US" dirty="0"/>
              <a:t> RFID?</a:t>
            </a:r>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01</a:t>
            </a:r>
            <a:endParaRPr dirty="0"/>
          </a:p>
        </p:txBody>
      </p:sp>
      <p:sp>
        <p:nvSpPr>
          <p:cNvPr id="487" name="Google Shape;487;p25"/>
          <p:cNvSpPr txBox="1">
            <a:spLocks noGrp="1"/>
          </p:cNvSpPr>
          <p:nvPr>
            <p:ph type="title" idx="6"/>
          </p:nvPr>
        </p:nvSpPr>
        <p:spPr>
          <a:xfrm>
            <a:off x="4380931" y="1526847"/>
            <a:ext cx="3243281"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02</a:t>
            </a:r>
            <a:endParaRPr dirty="0"/>
          </a:p>
        </p:txBody>
      </p:sp>
      <p:sp>
        <p:nvSpPr>
          <p:cNvPr id="490" name="Google Shape;490;p25"/>
          <p:cNvSpPr txBox="1">
            <a:spLocks noGrp="1"/>
          </p:cNvSpPr>
          <p:nvPr>
            <p:ph type="body" idx="9"/>
          </p:nvPr>
        </p:nvSpPr>
        <p:spPr>
          <a:xfrm>
            <a:off x="8215953" y="2029217"/>
            <a:ext cx="3190646" cy="1966586"/>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Bagaimana</a:t>
            </a:r>
            <a:r>
              <a:rPr lang="en-US" dirty="0"/>
              <a:t> </a:t>
            </a:r>
            <a:r>
              <a:rPr lang="en-US" dirty="0" err="1"/>
              <a:t>meningkatkan</a:t>
            </a:r>
            <a:r>
              <a:rPr lang="en-US" dirty="0"/>
              <a:t> </a:t>
            </a:r>
            <a:r>
              <a:rPr lang="en-US" dirty="0" err="1"/>
              <a:t>keamanan</a:t>
            </a:r>
            <a:r>
              <a:rPr lang="en-US" dirty="0"/>
              <a:t> </a:t>
            </a:r>
            <a:r>
              <a:rPr lang="en-US" dirty="0" err="1"/>
              <a:t>brankas</a:t>
            </a:r>
            <a:r>
              <a:rPr lang="en-US" dirty="0"/>
              <a:t> </a:t>
            </a:r>
            <a:r>
              <a:rPr lang="en-US" dirty="0" err="1"/>
              <a:t>dengan</a:t>
            </a:r>
            <a:r>
              <a:rPr lang="en-US" dirty="0"/>
              <a:t> </a:t>
            </a:r>
            <a:r>
              <a:rPr lang="en-US" dirty="0" err="1"/>
              <a:t>adanya</a:t>
            </a:r>
            <a:r>
              <a:rPr lang="en-US" dirty="0"/>
              <a:t> solenoid </a:t>
            </a:r>
            <a:r>
              <a:rPr lang="en-US" dirty="0" smtClean="0"/>
              <a:t>door</a:t>
            </a:r>
            <a:r>
              <a:rPr lang="id-ID" dirty="0" smtClean="0"/>
              <a:t> lock</a:t>
            </a:r>
            <a:r>
              <a:rPr lang="en-US" dirty="0" smtClean="0"/>
              <a:t>?</a:t>
            </a:r>
            <a:endParaRPr lang="en-US" dirty="0"/>
          </a:p>
        </p:txBody>
      </p:sp>
      <p:sp>
        <p:nvSpPr>
          <p:cNvPr id="492" name="Google Shape;492;p25"/>
          <p:cNvSpPr txBox="1">
            <a:spLocks noGrp="1"/>
          </p:cNvSpPr>
          <p:nvPr>
            <p:ph type="title" idx="14"/>
          </p:nvPr>
        </p:nvSpPr>
        <p:spPr>
          <a:xfrm>
            <a:off x="8193326"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03</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d-ID" dirty="0" smtClean="0"/>
              <a:t>BATASAN MASALAH</a:t>
            </a:r>
            <a:endParaRPr dirty="0"/>
          </a:p>
        </p:txBody>
      </p:sp>
      <p:sp>
        <p:nvSpPr>
          <p:cNvPr id="482" name="Google Shape;482;p25"/>
          <p:cNvSpPr txBox="1">
            <a:spLocks noGrp="1"/>
          </p:cNvSpPr>
          <p:nvPr>
            <p:ph type="body" idx="2"/>
          </p:nvPr>
        </p:nvSpPr>
        <p:spPr>
          <a:xfrm>
            <a:off x="835510" y="2025122"/>
            <a:ext cx="2872194" cy="1143963"/>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a:t>Sensor yang </a:t>
            </a:r>
            <a:r>
              <a:rPr lang="en-US" dirty="0" err="1"/>
              <a:t>digunakan</a:t>
            </a:r>
            <a:r>
              <a:rPr lang="en-US" dirty="0"/>
              <a:t> </a:t>
            </a:r>
            <a:r>
              <a:rPr lang="en-US" dirty="0" err="1"/>
              <a:t>adalah</a:t>
            </a:r>
            <a:r>
              <a:rPr lang="en-US" dirty="0"/>
              <a:t> </a:t>
            </a:r>
            <a:r>
              <a:rPr lang="en-US" dirty="0" smtClean="0"/>
              <a:t>RFID</a:t>
            </a:r>
            <a:r>
              <a:rPr lang="id-ID" dirty="0" smtClean="0"/>
              <a:t>.</a:t>
            </a:r>
            <a:endParaRPr lang="en-US" dirty="0"/>
          </a:p>
        </p:txBody>
      </p:sp>
      <p:sp>
        <p:nvSpPr>
          <p:cNvPr id="483" name="Google Shape;483;p25"/>
          <p:cNvSpPr txBox="1">
            <a:spLocks noGrp="1"/>
          </p:cNvSpPr>
          <p:nvPr>
            <p:ph type="body" idx="3"/>
          </p:nvPr>
        </p:nvSpPr>
        <p:spPr>
          <a:xfrm>
            <a:off x="4475624" y="1987544"/>
            <a:ext cx="3077570" cy="1369431"/>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Perancangan</a:t>
            </a:r>
            <a:r>
              <a:rPr lang="en-US" dirty="0"/>
              <a:t> </a:t>
            </a:r>
            <a:r>
              <a:rPr lang="en-US" dirty="0" err="1"/>
              <a:t>dan</a:t>
            </a:r>
            <a:r>
              <a:rPr lang="en-US" dirty="0"/>
              <a:t> </a:t>
            </a:r>
            <a:r>
              <a:rPr lang="en-US" dirty="0" err="1"/>
              <a:t>pembuatan</a:t>
            </a:r>
            <a:r>
              <a:rPr lang="en-US" dirty="0"/>
              <a:t> </a:t>
            </a:r>
            <a:r>
              <a:rPr lang="en-US" dirty="0" err="1"/>
              <a:t>alat</a:t>
            </a:r>
            <a:r>
              <a:rPr lang="en-US" dirty="0"/>
              <a:t> </a:t>
            </a:r>
            <a:r>
              <a:rPr lang="en-US" dirty="0" err="1"/>
              <a:t>ini</a:t>
            </a:r>
            <a:r>
              <a:rPr lang="en-US" dirty="0"/>
              <a:t> </a:t>
            </a:r>
            <a:r>
              <a:rPr lang="en-US" dirty="0" err="1"/>
              <a:t>berbasis</a:t>
            </a:r>
            <a:r>
              <a:rPr lang="en-US" dirty="0"/>
              <a:t> </a:t>
            </a:r>
            <a:r>
              <a:rPr lang="en-US" dirty="0" err="1"/>
              <a:t>Arduino</a:t>
            </a:r>
            <a:r>
              <a:rPr lang="en-US" dirty="0"/>
              <a:t> UNO. </a:t>
            </a:r>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01</a:t>
            </a:r>
            <a:endParaRPr dirty="0"/>
          </a:p>
        </p:txBody>
      </p:sp>
      <p:sp>
        <p:nvSpPr>
          <p:cNvPr id="487" name="Google Shape;487;p25"/>
          <p:cNvSpPr txBox="1">
            <a:spLocks noGrp="1"/>
          </p:cNvSpPr>
          <p:nvPr>
            <p:ph type="title" idx="6"/>
          </p:nvPr>
        </p:nvSpPr>
        <p:spPr>
          <a:xfrm>
            <a:off x="4337838" y="1475622"/>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02</a:t>
            </a:r>
            <a:endParaRPr dirty="0"/>
          </a:p>
        </p:txBody>
      </p:sp>
      <p:sp>
        <p:nvSpPr>
          <p:cNvPr id="490" name="Google Shape;490;p25"/>
          <p:cNvSpPr txBox="1">
            <a:spLocks noGrp="1"/>
          </p:cNvSpPr>
          <p:nvPr>
            <p:ph type="body" idx="9"/>
          </p:nvPr>
        </p:nvSpPr>
        <p:spPr>
          <a:xfrm>
            <a:off x="8442541" y="2029217"/>
            <a:ext cx="2964057" cy="1365336"/>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indent="0">
              <a:buNone/>
            </a:pPr>
            <a:r>
              <a:rPr lang="en-US" dirty="0" err="1"/>
              <a:t>Alat</a:t>
            </a:r>
            <a:r>
              <a:rPr lang="en-US" dirty="0"/>
              <a:t> </a:t>
            </a:r>
            <a:r>
              <a:rPr lang="en-US" dirty="0" err="1"/>
              <a:t>ini</a:t>
            </a:r>
            <a:r>
              <a:rPr lang="en-US" dirty="0"/>
              <a:t> </a:t>
            </a:r>
            <a:r>
              <a:rPr lang="en-US" dirty="0" err="1"/>
              <a:t>digunakan</a:t>
            </a:r>
            <a:r>
              <a:rPr lang="en-US" dirty="0"/>
              <a:t> </a:t>
            </a:r>
            <a:r>
              <a:rPr lang="en-US" dirty="0" err="1"/>
              <a:t>untuk</a:t>
            </a:r>
            <a:r>
              <a:rPr lang="en-US" dirty="0"/>
              <a:t> </a:t>
            </a:r>
            <a:r>
              <a:rPr lang="en-US" dirty="0" err="1"/>
              <a:t>mengamankan</a:t>
            </a:r>
            <a:r>
              <a:rPr lang="en-US" dirty="0"/>
              <a:t> </a:t>
            </a:r>
            <a:r>
              <a:rPr lang="en-US" dirty="0" err="1"/>
              <a:t>barang-barang</a:t>
            </a:r>
            <a:r>
              <a:rPr lang="en-US" dirty="0"/>
              <a:t> </a:t>
            </a:r>
            <a:r>
              <a:rPr lang="en-US" dirty="0" err="1"/>
              <a:t>berharga</a:t>
            </a:r>
            <a:r>
              <a:rPr lang="en-US" dirty="0"/>
              <a:t>.</a:t>
            </a:r>
          </a:p>
          <a:p>
            <a:pPr marL="107950" lvl="0" indent="0">
              <a:buNone/>
            </a:pPr>
            <a:endParaRPr lang="en-US" dirty="0"/>
          </a:p>
        </p:txBody>
      </p:sp>
      <p:sp>
        <p:nvSpPr>
          <p:cNvPr id="492" name="Google Shape;492;p25"/>
          <p:cNvSpPr txBox="1">
            <a:spLocks noGrp="1"/>
          </p:cNvSpPr>
          <p:nvPr>
            <p:ph type="title" idx="14"/>
          </p:nvPr>
        </p:nvSpPr>
        <p:spPr>
          <a:xfrm>
            <a:off x="8370747"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03</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2119807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id-ID" dirty="0" smtClean="0"/>
              <a:t>TUJUAN</a:t>
            </a:r>
            <a:endParaRPr dirty="0"/>
          </a:p>
        </p:txBody>
      </p:sp>
      <p:sp>
        <p:nvSpPr>
          <p:cNvPr id="482" name="Google Shape;482;p25"/>
          <p:cNvSpPr txBox="1">
            <a:spLocks noGrp="1"/>
          </p:cNvSpPr>
          <p:nvPr>
            <p:ph type="body" idx="2"/>
          </p:nvPr>
        </p:nvSpPr>
        <p:spPr>
          <a:xfrm>
            <a:off x="759287" y="1861236"/>
            <a:ext cx="3512462" cy="2041553"/>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sz="2000" dirty="0" err="1"/>
              <a:t>Mengetahui</a:t>
            </a:r>
            <a:r>
              <a:rPr lang="en-US" sz="2000" dirty="0"/>
              <a:t> </a:t>
            </a:r>
            <a:r>
              <a:rPr lang="en-US" sz="2000" dirty="0" err="1"/>
              <a:t>prinsip</a:t>
            </a:r>
            <a:r>
              <a:rPr lang="en-US" sz="2000" dirty="0"/>
              <a:t> </a:t>
            </a:r>
            <a:r>
              <a:rPr lang="en-US" sz="2000" dirty="0" err="1"/>
              <a:t>kerja</a:t>
            </a:r>
            <a:r>
              <a:rPr lang="en-US" sz="2000" dirty="0"/>
              <a:t> </a:t>
            </a:r>
            <a:r>
              <a:rPr lang="en-US" sz="2000" dirty="0" err="1"/>
              <a:t>dari</a:t>
            </a:r>
            <a:r>
              <a:rPr lang="en-US" sz="2000" dirty="0"/>
              <a:t> </a:t>
            </a:r>
            <a:r>
              <a:rPr lang="en-US" sz="2000" dirty="0" err="1"/>
              <a:t>sistem</a:t>
            </a:r>
            <a:r>
              <a:rPr lang="en-US" sz="2000" dirty="0"/>
              <a:t> </a:t>
            </a:r>
            <a:r>
              <a:rPr lang="en-US" sz="2000" dirty="0" err="1"/>
              <a:t>pengaman</a:t>
            </a:r>
            <a:r>
              <a:rPr lang="en-US" sz="2000" dirty="0"/>
              <a:t> </a:t>
            </a:r>
            <a:r>
              <a:rPr lang="en-US" sz="2000" dirty="0" err="1"/>
              <a:t>ganda</a:t>
            </a:r>
            <a:r>
              <a:rPr lang="en-US" sz="2000" dirty="0"/>
              <a:t> </a:t>
            </a:r>
            <a:r>
              <a:rPr lang="en-US" sz="2000" dirty="0" err="1"/>
              <a:t>brankas</a:t>
            </a:r>
            <a:r>
              <a:rPr lang="en-US" sz="2000" dirty="0"/>
              <a:t> </a:t>
            </a:r>
            <a:r>
              <a:rPr lang="en-US" sz="2000" dirty="0" err="1"/>
              <a:t>menggunakan</a:t>
            </a:r>
            <a:r>
              <a:rPr lang="en-US" sz="2000" dirty="0"/>
              <a:t> RFID </a:t>
            </a:r>
            <a:r>
              <a:rPr lang="en-US" sz="2000" dirty="0" err="1"/>
              <a:t>dan</a:t>
            </a:r>
            <a:r>
              <a:rPr lang="en-US" sz="2000" dirty="0"/>
              <a:t> keypad</a:t>
            </a:r>
          </a:p>
        </p:txBody>
      </p:sp>
      <p:sp>
        <p:nvSpPr>
          <p:cNvPr id="483" name="Google Shape;483;p25"/>
          <p:cNvSpPr txBox="1">
            <a:spLocks noGrp="1"/>
          </p:cNvSpPr>
          <p:nvPr>
            <p:ph type="body" idx="3"/>
          </p:nvPr>
        </p:nvSpPr>
        <p:spPr>
          <a:xfrm>
            <a:off x="4484861" y="1850565"/>
            <a:ext cx="3308012" cy="1739031"/>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sz="2000" dirty="0" err="1"/>
              <a:t>Merancang</a:t>
            </a:r>
            <a:r>
              <a:rPr lang="en-US" sz="2000" dirty="0"/>
              <a:t> </a:t>
            </a:r>
            <a:r>
              <a:rPr lang="en-US" sz="2000" dirty="0" err="1"/>
              <a:t>sistem</a:t>
            </a:r>
            <a:r>
              <a:rPr lang="en-US" sz="2000" dirty="0"/>
              <a:t> </a:t>
            </a:r>
            <a:r>
              <a:rPr lang="en-US" sz="2000" dirty="0" err="1"/>
              <a:t>pengaman</a:t>
            </a:r>
            <a:r>
              <a:rPr lang="en-US" sz="2000" dirty="0"/>
              <a:t> </a:t>
            </a:r>
            <a:r>
              <a:rPr lang="en-US" sz="2000" dirty="0" err="1"/>
              <a:t>ganda</a:t>
            </a:r>
            <a:r>
              <a:rPr lang="en-US" sz="2000" dirty="0"/>
              <a:t> </a:t>
            </a:r>
            <a:r>
              <a:rPr lang="en-US" sz="2000" dirty="0" err="1"/>
              <a:t>brankas</a:t>
            </a:r>
            <a:r>
              <a:rPr lang="en-US" sz="2000" dirty="0"/>
              <a:t> </a:t>
            </a:r>
            <a:r>
              <a:rPr lang="en-US" sz="2000" dirty="0" err="1"/>
              <a:t>menggunakan</a:t>
            </a:r>
            <a:r>
              <a:rPr lang="en-US" sz="2000" dirty="0"/>
              <a:t> RFID </a:t>
            </a:r>
            <a:r>
              <a:rPr lang="en-US" sz="2000" dirty="0" err="1"/>
              <a:t>dan</a:t>
            </a:r>
            <a:r>
              <a:rPr lang="en-US" sz="2000" dirty="0"/>
              <a:t> keypad</a:t>
            </a:r>
          </a:p>
        </p:txBody>
      </p:sp>
      <p:sp>
        <p:nvSpPr>
          <p:cNvPr id="486" name="Google Shape;486;p25"/>
          <p:cNvSpPr txBox="1">
            <a:spLocks noGrp="1"/>
          </p:cNvSpPr>
          <p:nvPr>
            <p:ph type="title" idx="5"/>
          </p:nvPr>
        </p:nvSpPr>
        <p:spPr>
          <a:xfrm>
            <a:off x="746157" y="1353377"/>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01</a:t>
            </a:r>
            <a:endParaRPr dirty="0"/>
          </a:p>
        </p:txBody>
      </p:sp>
      <p:sp>
        <p:nvSpPr>
          <p:cNvPr id="487" name="Google Shape;487;p25"/>
          <p:cNvSpPr txBox="1">
            <a:spLocks noGrp="1"/>
          </p:cNvSpPr>
          <p:nvPr>
            <p:ph type="title" idx="6"/>
          </p:nvPr>
        </p:nvSpPr>
        <p:spPr>
          <a:xfrm>
            <a:off x="4443921" y="1309232"/>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02</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8" name="Google Shape;490;p25"/>
          <p:cNvSpPr txBox="1">
            <a:spLocks noGrp="1"/>
          </p:cNvSpPr>
          <p:nvPr>
            <p:ph type="body" idx="9"/>
          </p:nvPr>
        </p:nvSpPr>
        <p:spPr>
          <a:xfrm>
            <a:off x="8243248" y="1842448"/>
            <a:ext cx="3163351" cy="1552105"/>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indent="0">
              <a:buNone/>
            </a:pPr>
            <a:r>
              <a:rPr lang="en-US" dirty="0" err="1"/>
              <a:t>Alat</a:t>
            </a:r>
            <a:r>
              <a:rPr lang="en-US" dirty="0"/>
              <a:t> </a:t>
            </a:r>
            <a:r>
              <a:rPr lang="en-US" dirty="0" err="1"/>
              <a:t>ini</a:t>
            </a:r>
            <a:r>
              <a:rPr lang="en-US" dirty="0"/>
              <a:t> </a:t>
            </a:r>
            <a:r>
              <a:rPr lang="en-US" dirty="0" err="1"/>
              <a:t>digunakan</a:t>
            </a:r>
            <a:r>
              <a:rPr lang="en-US" dirty="0"/>
              <a:t> </a:t>
            </a:r>
            <a:r>
              <a:rPr lang="en-US" dirty="0" err="1"/>
              <a:t>untuk</a:t>
            </a:r>
            <a:r>
              <a:rPr lang="en-US" dirty="0"/>
              <a:t> </a:t>
            </a:r>
            <a:r>
              <a:rPr lang="en-US" dirty="0" err="1"/>
              <a:t>mengamankan</a:t>
            </a:r>
            <a:r>
              <a:rPr lang="en-US" dirty="0"/>
              <a:t> </a:t>
            </a:r>
            <a:r>
              <a:rPr lang="en-US" dirty="0" err="1"/>
              <a:t>barang-barang</a:t>
            </a:r>
            <a:r>
              <a:rPr lang="en-US" dirty="0"/>
              <a:t> </a:t>
            </a:r>
            <a:r>
              <a:rPr lang="en-US" dirty="0" err="1"/>
              <a:t>berharga</a:t>
            </a:r>
            <a:r>
              <a:rPr lang="en-US" dirty="0"/>
              <a:t>.</a:t>
            </a:r>
          </a:p>
          <a:p>
            <a:pPr marL="107950" lvl="0" indent="0">
              <a:buNone/>
            </a:pPr>
            <a:endParaRPr lang="en-US" dirty="0"/>
          </a:p>
        </p:txBody>
      </p:sp>
    </p:spTree>
    <p:extLst>
      <p:ext uri="{BB962C8B-B14F-4D97-AF65-F5344CB8AC3E}">
        <p14:creationId xmlns:p14="http://schemas.microsoft.com/office/powerpoint/2010/main" val="2944058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5"/>
          <p:cNvSpPr txBox="1">
            <a:spLocks noGrp="1"/>
          </p:cNvSpPr>
          <p:nvPr>
            <p:ph type="title"/>
          </p:nvPr>
        </p:nvSpPr>
        <p:spPr>
          <a:xfrm>
            <a:off x="769500" y="370875"/>
            <a:ext cx="10639500" cy="731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id-ID" dirty="0" smtClean="0"/>
              <a:t>MANFAAT</a:t>
            </a:r>
            <a:endParaRPr dirty="0"/>
          </a:p>
        </p:txBody>
      </p:sp>
      <p:sp>
        <p:nvSpPr>
          <p:cNvPr id="482" name="Google Shape;482;p25"/>
          <p:cNvSpPr txBox="1">
            <a:spLocks noGrp="1"/>
          </p:cNvSpPr>
          <p:nvPr>
            <p:ph type="body" idx="2"/>
          </p:nvPr>
        </p:nvSpPr>
        <p:spPr>
          <a:xfrm>
            <a:off x="835510" y="2025122"/>
            <a:ext cx="3231164" cy="1584352"/>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Memberi</a:t>
            </a:r>
            <a:r>
              <a:rPr lang="en-US" dirty="0"/>
              <a:t> rasa </a:t>
            </a:r>
            <a:r>
              <a:rPr lang="en-US" dirty="0" err="1"/>
              <a:t>aman</a:t>
            </a:r>
            <a:r>
              <a:rPr lang="en-US" dirty="0"/>
              <a:t> </a:t>
            </a:r>
            <a:r>
              <a:rPr lang="en-US" dirty="0" err="1"/>
              <a:t>pada</a:t>
            </a:r>
            <a:r>
              <a:rPr lang="en-US" dirty="0"/>
              <a:t> </a:t>
            </a:r>
            <a:r>
              <a:rPr lang="en-US" dirty="0" err="1"/>
              <a:t>seseorang</a:t>
            </a:r>
            <a:r>
              <a:rPr lang="en-US" dirty="0"/>
              <a:t> yang </a:t>
            </a:r>
            <a:r>
              <a:rPr lang="en-US" dirty="0" err="1"/>
              <a:t>akan</a:t>
            </a:r>
            <a:r>
              <a:rPr lang="en-US" dirty="0"/>
              <a:t> </a:t>
            </a:r>
            <a:r>
              <a:rPr lang="en-US" dirty="0" err="1"/>
              <a:t>menyimpan</a:t>
            </a:r>
            <a:r>
              <a:rPr lang="en-US" dirty="0"/>
              <a:t> </a:t>
            </a:r>
            <a:r>
              <a:rPr lang="en-US" dirty="0" err="1"/>
              <a:t>sesuatu</a:t>
            </a:r>
            <a:r>
              <a:rPr lang="en-US" dirty="0"/>
              <a:t> di </a:t>
            </a:r>
            <a:r>
              <a:rPr lang="en-US" dirty="0" err="1"/>
              <a:t>brankas</a:t>
            </a:r>
            <a:endParaRPr lang="en-US" dirty="0"/>
          </a:p>
        </p:txBody>
      </p:sp>
      <p:sp>
        <p:nvSpPr>
          <p:cNvPr id="483" name="Google Shape;483;p25"/>
          <p:cNvSpPr txBox="1">
            <a:spLocks noGrp="1"/>
          </p:cNvSpPr>
          <p:nvPr>
            <p:ph type="body" idx="3"/>
          </p:nvPr>
        </p:nvSpPr>
        <p:spPr>
          <a:xfrm>
            <a:off x="4475624" y="1987544"/>
            <a:ext cx="3077570" cy="1020351"/>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sz="1800" dirty="0" err="1"/>
              <a:t>Mengurangi</a:t>
            </a:r>
            <a:r>
              <a:rPr lang="en-US" sz="1800" dirty="0"/>
              <a:t> </a:t>
            </a:r>
            <a:r>
              <a:rPr lang="en-US" sz="1800" dirty="0" err="1"/>
              <a:t>risiko</a:t>
            </a:r>
            <a:r>
              <a:rPr lang="en-US" sz="1800" dirty="0"/>
              <a:t> </a:t>
            </a:r>
            <a:r>
              <a:rPr lang="en-US" sz="1800" dirty="0" err="1"/>
              <a:t>pembobolan</a:t>
            </a:r>
            <a:r>
              <a:rPr lang="en-US" sz="1800" dirty="0"/>
              <a:t> </a:t>
            </a:r>
            <a:r>
              <a:rPr lang="en-US" sz="1800" dirty="0" err="1"/>
              <a:t>brankas</a:t>
            </a:r>
            <a:endParaRPr lang="en-US" sz="1800" dirty="0"/>
          </a:p>
        </p:txBody>
      </p:sp>
      <p:sp>
        <p:nvSpPr>
          <p:cNvPr id="486" name="Google Shape;486;p25"/>
          <p:cNvSpPr txBox="1">
            <a:spLocks noGrp="1"/>
          </p:cNvSpPr>
          <p:nvPr>
            <p:ph type="title" idx="5"/>
          </p:nvPr>
        </p:nvSpPr>
        <p:spPr>
          <a:xfrm>
            <a:off x="710250"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01</a:t>
            </a:r>
            <a:endParaRPr dirty="0"/>
          </a:p>
        </p:txBody>
      </p:sp>
      <p:sp>
        <p:nvSpPr>
          <p:cNvPr id="487" name="Google Shape;487;p25"/>
          <p:cNvSpPr txBox="1">
            <a:spLocks noGrp="1"/>
          </p:cNvSpPr>
          <p:nvPr>
            <p:ph type="title" idx="6"/>
          </p:nvPr>
        </p:nvSpPr>
        <p:spPr>
          <a:xfrm>
            <a:off x="4337838" y="1475622"/>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02</a:t>
            </a:r>
            <a:endParaRPr dirty="0"/>
          </a:p>
        </p:txBody>
      </p:sp>
      <p:sp>
        <p:nvSpPr>
          <p:cNvPr id="490" name="Google Shape;490;p25"/>
          <p:cNvSpPr txBox="1">
            <a:spLocks noGrp="1"/>
          </p:cNvSpPr>
          <p:nvPr>
            <p:ph type="body" idx="9"/>
          </p:nvPr>
        </p:nvSpPr>
        <p:spPr>
          <a:xfrm>
            <a:off x="7964905" y="2029216"/>
            <a:ext cx="3441693" cy="1676509"/>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121900" tIns="121900" rIns="121900" bIns="121900" anchor="t" anchorCtr="0">
            <a:noAutofit/>
          </a:bodyPr>
          <a:lstStyle/>
          <a:p>
            <a:pPr marL="107950" lvl="0" indent="0">
              <a:buNone/>
            </a:pPr>
            <a:r>
              <a:rPr lang="en-US" dirty="0" err="1"/>
              <a:t>Memberikan</a:t>
            </a:r>
            <a:r>
              <a:rPr lang="en-US" dirty="0"/>
              <a:t> </a:t>
            </a:r>
            <a:r>
              <a:rPr lang="en-US" dirty="0" err="1"/>
              <a:t>solusi</a:t>
            </a:r>
            <a:r>
              <a:rPr lang="en-US" dirty="0"/>
              <a:t> </a:t>
            </a:r>
            <a:r>
              <a:rPr lang="en-US" dirty="0" err="1"/>
              <a:t>pada</a:t>
            </a:r>
            <a:r>
              <a:rPr lang="en-US" dirty="0"/>
              <a:t> orang yang </a:t>
            </a:r>
            <a:r>
              <a:rPr lang="en-US" dirty="0" err="1"/>
              <a:t>takut</a:t>
            </a:r>
            <a:r>
              <a:rPr lang="en-US" dirty="0"/>
              <a:t> </a:t>
            </a:r>
            <a:r>
              <a:rPr lang="en-US" dirty="0" err="1"/>
              <a:t>untuk</a:t>
            </a:r>
            <a:r>
              <a:rPr lang="en-US" dirty="0"/>
              <a:t> </a:t>
            </a:r>
            <a:r>
              <a:rPr lang="en-US" dirty="0" err="1"/>
              <a:t>menyimpan</a:t>
            </a:r>
            <a:r>
              <a:rPr lang="en-US" dirty="0"/>
              <a:t> </a:t>
            </a:r>
            <a:r>
              <a:rPr lang="en-US" dirty="0" err="1"/>
              <a:t>sesuatu</a:t>
            </a:r>
            <a:r>
              <a:rPr lang="en-US" dirty="0"/>
              <a:t> di </a:t>
            </a:r>
            <a:r>
              <a:rPr lang="en-US" dirty="0" err="1"/>
              <a:t>lemari</a:t>
            </a:r>
            <a:r>
              <a:rPr lang="en-US" dirty="0"/>
              <a:t> </a:t>
            </a:r>
            <a:r>
              <a:rPr lang="en-US" dirty="0" err="1"/>
              <a:t>pribadi</a:t>
            </a:r>
            <a:endParaRPr lang="en-US" dirty="0"/>
          </a:p>
          <a:p>
            <a:pPr marL="107950" lvl="0" indent="0">
              <a:buNone/>
            </a:pPr>
            <a:endParaRPr lang="en-US" dirty="0"/>
          </a:p>
        </p:txBody>
      </p:sp>
      <p:sp>
        <p:nvSpPr>
          <p:cNvPr id="492" name="Google Shape;492;p25"/>
          <p:cNvSpPr txBox="1">
            <a:spLocks noGrp="1"/>
          </p:cNvSpPr>
          <p:nvPr>
            <p:ph type="title" idx="14"/>
          </p:nvPr>
        </p:nvSpPr>
        <p:spPr>
          <a:xfrm>
            <a:off x="7858959" y="1513200"/>
            <a:ext cx="3165600" cy="662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dirty="0" smtClean="0"/>
              <a:t>03</a:t>
            </a:r>
            <a:endParaRPr dirty="0"/>
          </a:p>
        </p:txBody>
      </p:sp>
      <p:sp>
        <p:nvSpPr>
          <p:cNvPr id="494" name="Google Shape;494;p25"/>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1848167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pSp>
        <p:nvGrpSpPr>
          <p:cNvPr id="521" name="Google Shape;521;p28"/>
          <p:cNvGrpSpPr/>
          <p:nvPr/>
        </p:nvGrpSpPr>
        <p:grpSpPr>
          <a:xfrm>
            <a:off x="6534624" y="1799041"/>
            <a:ext cx="4808308" cy="702986"/>
            <a:chOff x="6534636" y="1768875"/>
            <a:chExt cx="4808308" cy="521812"/>
          </a:xfrm>
        </p:grpSpPr>
        <p:sp>
          <p:nvSpPr>
            <p:cNvPr id="522" name="Google Shape;522;p28"/>
            <p:cNvSpPr/>
            <p:nvPr/>
          </p:nvSpPr>
          <p:spPr>
            <a:xfrm>
              <a:off x="6534636" y="18586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28"/>
            <p:cNvSpPr/>
            <p:nvPr/>
          </p:nvSpPr>
          <p:spPr>
            <a:xfrm>
              <a:off x="6581344" y="1768875"/>
              <a:ext cx="4761600" cy="432000"/>
            </a:xfrm>
            <a:prstGeom prst="roundRect">
              <a:avLst>
                <a:gd name="adj" fmla="val 50000"/>
              </a:avLst>
            </a:prstGeom>
            <a:solidFill>
              <a:schemeClr val="accen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grpSp>
        <p:nvGrpSpPr>
          <p:cNvPr id="524" name="Google Shape;524;p28"/>
          <p:cNvGrpSpPr/>
          <p:nvPr/>
        </p:nvGrpSpPr>
        <p:grpSpPr>
          <a:xfrm>
            <a:off x="873399" y="1799041"/>
            <a:ext cx="4808308" cy="702986"/>
            <a:chOff x="873411" y="1813775"/>
            <a:chExt cx="4808308" cy="521812"/>
          </a:xfrm>
        </p:grpSpPr>
        <p:sp>
          <p:nvSpPr>
            <p:cNvPr id="525" name="Google Shape;525;p28"/>
            <p:cNvSpPr/>
            <p:nvPr/>
          </p:nvSpPr>
          <p:spPr>
            <a:xfrm>
              <a:off x="873411" y="1903587"/>
              <a:ext cx="4761600" cy="432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920119" y="1813775"/>
              <a:ext cx="4761600" cy="432000"/>
            </a:xfrm>
            <a:prstGeom prst="roundRect">
              <a:avLst>
                <a:gd name="adj" fmla="val 50000"/>
              </a:avLst>
            </a:prstGeom>
            <a:solidFill>
              <a:schemeClr val="accent2"/>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28"/>
          <p:cNvSpPr txBox="1">
            <a:spLocks noGrp="1"/>
          </p:cNvSpPr>
          <p:nvPr>
            <p:ph type="title"/>
          </p:nvPr>
        </p:nvSpPr>
        <p:spPr>
          <a:xfrm>
            <a:off x="1378727" y="587647"/>
            <a:ext cx="90249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id-ID" dirty="0" smtClean="0">
                <a:solidFill>
                  <a:schemeClr val="lt2"/>
                </a:solidFill>
                <a:highlight>
                  <a:schemeClr val="accent3"/>
                </a:highlight>
              </a:rPr>
              <a:t>PERENCANAN PEMBUATAN ALAT</a:t>
            </a:r>
            <a:endParaRPr dirty="0">
              <a:solidFill>
                <a:schemeClr val="lt2"/>
              </a:solidFill>
              <a:highlight>
                <a:schemeClr val="accent3"/>
              </a:highlight>
            </a:endParaRPr>
          </a:p>
        </p:txBody>
      </p:sp>
      <p:sp>
        <p:nvSpPr>
          <p:cNvPr id="530" name="Google Shape;530;p28"/>
          <p:cNvSpPr txBox="1">
            <a:spLocks noGrp="1"/>
          </p:cNvSpPr>
          <p:nvPr>
            <p:ph type="subTitle" idx="1"/>
          </p:nvPr>
        </p:nvSpPr>
        <p:spPr>
          <a:xfrm>
            <a:off x="1025750" y="1737575"/>
            <a:ext cx="5206607" cy="717900"/>
          </a:xfrm>
          <a:prstGeom prst="rect">
            <a:avLst/>
          </a:prstGeom>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dirty="0" smtClean="0">
                <a:solidFill>
                  <a:schemeClr val="tx2">
                    <a:lumMod val="95000"/>
                  </a:schemeClr>
                </a:solidFill>
              </a:rPr>
              <a:t>PEMODELAN SISTEM KERJA ALAT</a:t>
            </a:r>
            <a:endParaRPr dirty="0">
              <a:solidFill>
                <a:schemeClr val="tx2">
                  <a:lumMod val="95000"/>
                </a:schemeClr>
              </a:solidFill>
            </a:endParaRPr>
          </a:p>
        </p:txBody>
      </p:sp>
      <p:sp>
        <p:nvSpPr>
          <p:cNvPr id="531" name="Google Shape;531;p28"/>
          <p:cNvSpPr txBox="1">
            <a:spLocks noGrp="1"/>
          </p:cNvSpPr>
          <p:nvPr>
            <p:ph type="subTitle" idx="2"/>
          </p:nvPr>
        </p:nvSpPr>
        <p:spPr>
          <a:xfrm>
            <a:off x="6864201" y="1753613"/>
            <a:ext cx="4053600" cy="704100"/>
          </a:xfrm>
          <a:prstGeom prst="rect">
            <a:avLst/>
          </a:prstGeom>
        </p:spPr>
        <p:txBody>
          <a:bodyPr spcFirstLastPara="1" wrap="square" lIns="121900" tIns="121900" rIns="121900" bIns="121900" anchor="ctr" anchorCtr="0">
            <a:noAutofit/>
          </a:bodyPr>
          <a:lstStyle/>
          <a:p>
            <a:pPr marL="0" lvl="0" indent="0" algn="ctr">
              <a:lnSpc>
                <a:spcPct val="100000"/>
              </a:lnSpc>
            </a:pPr>
            <a:r>
              <a:rPr lang="id-ID" dirty="0"/>
              <a:t>PERANCANGAN PROGRAM</a:t>
            </a:r>
          </a:p>
        </p:txBody>
      </p:sp>
      <p:sp>
        <p:nvSpPr>
          <p:cNvPr id="532" name="Google Shape;532;p28"/>
          <p:cNvSpPr txBox="1">
            <a:spLocks noGrp="1"/>
          </p:cNvSpPr>
          <p:nvPr>
            <p:ph type="sldNum" idx="12"/>
          </p:nvPr>
        </p:nvSpPr>
        <p:spPr>
          <a:xfrm>
            <a:off x="11409045" y="6333134"/>
            <a:ext cx="731700" cy="5250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4" name="TextBox 3"/>
          <p:cNvSpPr txBox="1"/>
          <p:nvPr/>
        </p:nvSpPr>
        <p:spPr>
          <a:xfrm>
            <a:off x="1771650" y="2498942"/>
            <a:ext cx="3067050"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id-ID" sz="1800" b="1" dirty="0" smtClean="0">
                <a:solidFill>
                  <a:schemeClr val="tx1"/>
                </a:solidFill>
                <a:latin typeface="Roboto Mono" charset="0"/>
                <a:ea typeface="Roboto Mono" charset="0"/>
              </a:rPr>
              <a:t>Pembuataan Diagram Block Dan Diagram Alir</a:t>
            </a:r>
            <a:endParaRPr lang="en-US" sz="1800" b="1" dirty="0">
              <a:solidFill>
                <a:schemeClr val="tx1"/>
              </a:solidFill>
              <a:latin typeface="Roboto Mono" charset="0"/>
              <a:ea typeface="Roboto Mono" charset="0"/>
            </a:endParaRPr>
          </a:p>
        </p:txBody>
      </p:sp>
      <p:sp>
        <p:nvSpPr>
          <p:cNvPr id="5" name="TextBox 4"/>
          <p:cNvSpPr txBox="1"/>
          <p:nvPr/>
        </p:nvSpPr>
        <p:spPr>
          <a:xfrm>
            <a:off x="7410450" y="2515819"/>
            <a:ext cx="2933700" cy="5847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id-ID" sz="1600" b="1" dirty="0" smtClean="0">
                <a:solidFill>
                  <a:schemeClr val="tx2"/>
                </a:solidFill>
                <a:latin typeface="Roboto Mono" charset="0"/>
                <a:ea typeface="Roboto Mono" charset="0"/>
              </a:rPr>
              <a:t>PEMBUATAN PROGRAM PADA ARDUINO </a:t>
            </a:r>
            <a:endParaRPr lang="en-US" sz="1600" b="1" dirty="0">
              <a:solidFill>
                <a:schemeClr val="tx2"/>
              </a:solidFill>
              <a:latin typeface="Roboto Mono" charset="0"/>
              <a:ea typeface="Roboto Mono" charset="0"/>
            </a:endParaRPr>
          </a:p>
        </p:txBody>
      </p:sp>
      <p:grpSp>
        <p:nvGrpSpPr>
          <p:cNvPr id="19" name="Google Shape;521;p28"/>
          <p:cNvGrpSpPr/>
          <p:nvPr/>
        </p:nvGrpSpPr>
        <p:grpSpPr>
          <a:xfrm>
            <a:off x="3801866" y="3947677"/>
            <a:ext cx="4808308" cy="702986"/>
            <a:chOff x="6534636" y="1768875"/>
            <a:chExt cx="4808308" cy="521812"/>
          </a:xfrm>
        </p:grpSpPr>
        <p:sp>
          <p:nvSpPr>
            <p:cNvPr id="20" name="Google Shape;522;p28"/>
            <p:cNvSpPr/>
            <p:nvPr/>
          </p:nvSpPr>
          <p:spPr>
            <a:xfrm>
              <a:off x="6534636" y="1858687"/>
              <a:ext cx="4761600" cy="432000"/>
            </a:xfrm>
            <a:prstGeom prst="roundRect">
              <a:avLst>
                <a:gd name="adj" fmla="val 50000"/>
              </a:avLst>
            </a:prstGeom>
            <a:ln>
              <a:headEnd type="none" w="sm" len="sm"/>
              <a:tailEnd type="none" w="sm" len="s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 name="Google Shape;523;p28"/>
            <p:cNvSpPr/>
            <p:nvPr/>
          </p:nvSpPr>
          <p:spPr>
            <a:xfrm>
              <a:off x="6581344" y="1768875"/>
              <a:ext cx="4761600" cy="432000"/>
            </a:xfrm>
            <a:prstGeom prst="roundRect">
              <a:avLst>
                <a:gd name="adj" fmla="val 50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r" rtl="0">
                <a:spcBef>
                  <a:spcPts val="0"/>
                </a:spcBef>
                <a:spcAft>
                  <a:spcPts val="0"/>
                </a:spcAft>
                <a:buNone/>
              </a:pPr>
              <a:endParaRPr dirty="0"/>
            </a:p>
          </p:txBody>
        </p:sp>
      </p:grpSp>
      <p:sp>
        <p:nvSpPr>
          <p:cNvPr id="22" name="Google Shape;531;p28"/>
          <p:cNvSpPr txBox="1">
            <a:spLocks/>
          </p:cNvSpPr>
          <p:nvPr/>
        </p:nvSpPr>
        <p:spPr>
          <a:xfrm>
            <a:off x="4202574" y="3886622"/>
            <a:ext cx="4053600" cy="7041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9250" algn="l" rtl="0">
              <a:lnSpc>
                <a:spcPct val="115000"/>
              </a:lnSpc>
              <a:spcBef>
                <a:spcPts val="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1pPr>
            <a:lvl2pPr marL="914400" marR="0" lvl="1"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2pPr>
            <a:lvl3pPr marL="1371600" marR="0" lvl="2"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3pPr>
            <a:lvl4pPr marL="1828800" marR="0" lvl="3"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4pPr>
            <a:lvl5pPr marL="2286000" marR="0" lvl="4"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5pPr>
            <a:lvl6pPr marL="2743200" marR="0" lvl="5"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6pPr>
            <a:lvl7pPr marL="3200400" marR="0" lvl="6"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7pPr>
            <a:lvl8pPr marL="3657600" marR="0" lvl="7" indent="-349250" algn="l" rtl="0">
              <a:lnSpc>
                <a:spcPct val="115000"/>
              </a:lnSpc>
              <a:spcBef>
                <a:spcPts val="2100"/>
              </a:spcBef>
              <a:spcAft>
                <a:spcPts val="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8pPr>
            <a:lvl9pPr marL="4114800" marR="0" lvl="8" indent="-349250" algn="l" rtl="0">
              <a:lnSpc>
                <a:spcPct val="115000"/>
              </a:lnSpc>
              <a:spcBef>
                <a:spcPts val="2100"/>
              </a:spcBef>
              <a:spcAft>
                <a:spcPts val="2100"/>
              </a:spcAft>
              <a:buClr>
                <a:schemeClr val="lt2"/>
              </a:buClr>
              <a:buSzPts val="2100"/>
              <a:buFont typeface="Roboto Mono"/>
              <a:buNone/>
              <a:defRPr sz="2100" b="1" i="0" u="none" strike="noStrike" cap="none">
                <a:solidFill>
                  <a:schemeClr val="lt2"/>
                </a:solidFill>
                <a:highlight>
                  <a:schemeClr val="accent3"/>
                </a:highlight>
                <a:latin typeface="Roboto Mono"/>
                <a:ea typeface="Roboto Mono"/>
                <a:cs typeface="Roboto Mono"/>
                <a:sym typeface="Roboto Mono"/>
              </a:defRPr>
            </a:lvl9pPr>
          </a:lstStyle>
          <a:p>
            <a:pPr marL="0" indent="0" algn="ctr">
              <a:lnSpc>
                <a:spcPct val="100000"/>
              </a:lnSpc>
            </a:pPr>
            <a:r>
              <a:rPr lang="id-ID" dirty="0" smtClean="0"/>
              <a:t>PERANCANGAN MEKANIK</a:t>
            </a:r>
            <a:endParaRPr lang="id-ID" dirty="0"/>
          </a:p>
        </p:txBody>
      </p:sp>
      <p:sp>
        <p:nvSpPr>
          <p:cNvPr id="6" name="TextBox 5"/>
          <p:cNvSpPr txBox="1"/>
          <p:nvPr/>
        </p:nvSpPr>
        <p:spPr>
          <a:xfrm>
            <a:off x="4838700" y="4667250"/>
            <a:ext cx="2857500" cy="83099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id-ID" sz="1600" b="1" dirty="0" smtClean="0">
                <a:solidFill>
                  <a:schemeClr val="tx1"/>
                </a:solidFill>
                <a:latin typeface="Roboto Mono" charset="0"/>
                <a:ea typeface="Roboto Mono" charset="0"/>
              </a:rPr>
              <a:t>Perancangan Prototipe Dan Komponen Yang Digunakan</a:t>
            </a:r>
            <a:endParaRPr lang="en-US" sz="1600" b="1" dirty="0">
              <a:solidFill>
                <a:schemeClr val="tx1"/>
              </a:solidFill>
              <a:latin typeface="Roboto Mono" charset="0"/>
              <a:ea typeface="Roboto Mono" charset="0"/>
            </a:endParaRPr>
          </a:p>
        </p:txBody>
      </p:sp>
    </p:spTree>
  </p:cSld>
  <p:clrMapOvr>
    <a:masterClrMapping/>
  </p:clrMapOvr>
</p:sld>
</file>

<file path=ppt/theme/theme1.xml><?xml version="1.0" encoding="utf-8"?>
<a:theme xmlns:a="http://schemas.openxmlformats.org/drawingml/2006/main" name="SlidesMania">
  <a:themeElements>
    <a:clrScheme name="Simple Light">
      <a:dk1>
        <a:srgbClr val="1D2236"/>
      </a:dk1>
      <a:lt1>
        <a:srgbClr val="FEF1E8"/>
      </a:lt1>
      <a:dk2>
        <a:srgbClr val="434343"/>
      </a:dk2>
      <a:lt2>
        <a:srgbClr val="FFFFFF"/>
      </a:lt2>
      <a:accent1>
        <a:srgbClr val="365CEF"/>
      </a:accent1>
      <a:accent2>
        <a:srgbClr val="8ACAF6"/>
      </a:accent2>
      <a:accent3>
        <a:srgbClr val="1D2236"/>
      </a:accent3>
      <a:accent4>
        <a:srgbClr val="FFFFFF"/>
      </a:accent4>
      <a:accent5>
        <a:srgbClr val="FFFFFF"/>
      </a:accent5>
      <a:accent6>
        <a:srgbClr val="FFFFFF"/>
      </a:accent6>
      <a:hlink>
        <a:srgbClr val="1F48E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3873</TotalTime>
  <Words>872</Words>
  <Application>Microsoft Office PowerPoint</Application>
  <PresentationFormat>Custom</PresentationFormat>
  <Paragraphs>206</Paragraphs>
  <Slides>27</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Roboto Mono SemiBold</vt:lpstr>
      <vt:lpstr>Roboto Mono</vt:lpstr>
      <vt:lpstr>Abril Fatface</vt:lpstr>
      <vt:lpstr>Times New Roman</vt:lpstr>
      <vt:lpstr>Aldrich</vt:lpstr>
      <vt:lpstr>Calibri</vt:lpstr>
      <vt:lpstr>Wingdings</vt:lpstr>
      <vt:lpstr>SlidesMania</vt:lpstr>
      <vt:lpstr>RANCANG BANGUN SISTEM PENGAMAN GANDA PADA BRANKAS MENGGUNAKAN RFID DAN KEYPAD BERBASIS ARDUINO </vt:lpstr>
      <vt:lpstr>PowerPoint Presentation</vt:lpstr>
      <vt:lpstr>GAMBAR ALAT</vt:lpstr>
      <vt:lpstr>LATAR BELAKANG</vt:lpstr>
      <vt:lpstr>RUMUSAN MASALAH</vt:lpstr>
      <vt:lpstr>BATASAN MASALAH</vt:lpstr>
      <vt:lpstr>TUJUAN</vt:lpstr>
      <vt:lpstr>MANFAAT</vt:lpstr>
      <vt:lpstr>PERENCANAN PEMBUATAN ALAT</vt:lpstr>
      <vt:lpstr>DIAGRAM BLOCK </vt:lpstr>
      <vt:lpstr>PowerPoint Presentation</vt:lpstr>
      <vt:lpstr>PowerPoint Presentation</vt:lpstr>
      <vt:lpstr>PROGRAM BACA ID RFID CARD</vt:lpstr>
      <vt:lpstr>PROGRAM KESELURUHAN ALAT</vt:lpstr>
      <vt:lpstr>PROGRAM KESELURUHAN ALAT</vt:lpstr>
      <vt:lpstr>PROGRAM KESELURUHAN ALAT</vt:lpstr>
      <vt:lpstr>PowerPoint Presentation</vt:lpstr>
      <vt:lpstr>PERANCANGAN MEKANIK</vt:lpstr>
      <vt:lpstr>PERANCANGAN MEKANIK</vt:lpstr>
      <vt:lpstr>KOMPONEN YANG DIGUNAKAN</vt:lpstr>
      <vt:lpstr>Pembuatan Prototype</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RANCANG BANGUN SISTEM PENGAMAN GANDA PADA BRANKAS MENGGUNAKAN RFID DAN KEYPAD BERBASIS ARDUINO</dc:title>
  <dc:creator>ASUS A53SD POWER USE</dc:creator>
  <cp:lastModifiedBy>ASUS A53SD POWER USE</cp:lastModifiedBy>
  <cp:revision>48</cp:revision>
  <dcterms:modified xsi:type="dcterms:W3CDTF">2022-12-07T13:57:46Z</dcterms:modified>
</cp:coreProperties>
</file>